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media/image12.jpg" ContentType="image/png"/>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5"/>
    <p:sldMasterId id="2147483884" r:id="rId6"/>
  </p:sldMasterIdLst>
  <p:notesMasterIdLst>
    <p:notesMasterId r:id="rId8"/>
  </p:notesMasterIdLst>
  <p:handoutMasterIdLst>
    <p:handoutMasterId r:id="rId9"/>
  </p:handoutMasterIdLst>
  <p:sldIdLst>
    <p:sldId id="458" r:id="rId7"/>
  </p:sldIdLst>
  <p:sldSz cx="12192000" cy="6858000"/>
  <p:notesSz cx="7010400" cy="92964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D02AA7-E134-5BA0-C7F2-0D25FD9B5EF5}" name="Thurakal, Anita (HRSA)" initials="TA(" userId="S::AThurakal@HRSA.Gov::8d5b2bf5-eab4-4b04-bc3a-f18f596b4e18" providerId="AD"/>
  <p188:author id="{FD0351D9-1353-2A7D-DD10-EC3E0823952E}" name="Mao Yang" initials="MY" userId="Mao Yang"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wn Levinson" initials="DL" lastIdx="9" clrIdx="1">
    <p:extLst>
      <p:ext uri="{19B8F6BF-5375-455C-9EA6-DF929625EA0E}">
        <p15:presenceInfo xmlns:p15="http://schemas.microsoft.com/office/powerpoint/2012/main" userId="Dawn Levinson" providerId="None"/>
      </p:ext>
    </p:extLst>
  </p:cmAuthor>
  <p:cmAuthor id="2" name="Fermin, Martha (HRSA)" initials="FM(" lastIdx="11" clrIdx="2">
    <p:extLst>
      <p:ext uri="{19B8F6BF-5375-455C-9EA6-DF929625EA0E}">
        <p15:presenceInfo xmlns:p15="http://schemas.microsoft.com/office/powerpoint/2012/main" userId="S-1-5-21-1575576018-681398725-1848903544-56565" providerId="AD"/>
      </p:ext>
    </p:extLst>
  </p:cmAuthor>
  <p:cmAuthor id="3" name="Thurakal, Anita (HRSA)" initials="TA(" lastIdx="8" clrIdx="3">
    <p:extLst>
      <p:ext uri="{19B8F6BF-5375-455C-9EA6-DF929625EA0E}">
        <p15:presenceInfo xmlns:p15="http://schemas.microsoft.com/office/powerpoint/2012/main" userId="S-1-5-21-1575576018-681398725-1848903544-795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D7B"/>
    <a:srgbClr val="00CC00"/>
    <a:srgbClr val="800000"/>
    <a:srgbClr val="99CCFF"/>
    <a:srgbClr val="CCDDF1"/>
    <a:srgbClr val="009999"/>
    <a:srgbClr val="3399FF"/>
    <a:srgbClr val="0066CC"/>
    <a:srgbClr val="00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42773" autoAdjust="0"/>
  </p:normalViewPr>
  <p:slideViewPr>
    <p:cSldViewPr>
      <p:cViewPr varScale="1">
        <p:scale>
          <a:sx n="37" d="100"/>
          <a:sy n="37" d="100"/>
        </p:scale>
        <p:origin x="384" y="42"/>
      </p:cViewPr>
      <p:guideLst>
        <p:guide orient="horz" pos="2160"/>
        <p:guide pos="3840"/>
      </p:guideLst>
    </p:cSldViewPr>
  </p:slideViewPr>
  <p:outlineViewPr>
    <p:cViewPr>
      <p:scale>
        <a:sx n="33" d="100"/>
        <a:sy n="33" d="100"/>
      </p:scale>
      <p:origin x="0" y="0"/>
    </p:cViewPr>
  </p:outlineViewPr>
  <p:notesTextViewPr>
    <p:cViewPr>
      <p:scale>
        <a:sx n="3" d="2"/>
        <a:sy n="3" d="2"/>
      </p:scale>
      <p:origin x="0" y="-4926"/>
    </p:cViewPr>
  </p:notesTextViewPr>
  <p:sorterViewPr>
    <p:cViewPr varScale="1">
      <p:scale>
        <a:sx n="100" d="100"/>
        <a:sy n="100" d="100"/>
      </p:scale>
      <p:origin x="0" y="-2720"/>
    </p:cViewPr>
  </p:sorterViewPr>
  <p:notesViewPr>
    <p:cSldViewPr>
      <p:cViewPr varScale="1">
        <p:scale>
          <a:sx n="52" d="100"/>
          <a:sy n="52" d="100"/>
        </p:scale>
        <p:origin x="28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D9A2BDB-1F00-4288-A0C0-84B693AB8062}" type="datetimeFigureOut">
              <a:rPr lang="en-US" smtClean="0"/>
              <a:t>4/26/2023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7F6C42B-E465-469E-84F5-83FE794F3EF8}" type="slidenum">
              <a:rPr lang="en-US" smtClean="0"/>
              <a:t>‹#›</a:t>
            </a:fld>
            <a:endParaRPr lang="en-US"/>
          </a:p>
        </p:txBody>
      </p:sp>
    </p:spTree>
    <p:extLst>
      <p:ext uri="{BB962C8B-B14F-4D97-AF65-F5344CB8AC3E}">
        <p14:creationId xmlns:p14="http://schemas.microsoft.com/office/powerpoint/2010/main" val="3492096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4A3378-E4C6-4D2F-8DF1-23C8EAE7B34A}" type="datetimeFigureOut">
              <a:rPr lang="en-US" smtClean="0"/>
              <a:t>4/26/2023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A11B83-7453-4C63-9F24-B8D95A5E7065}" type="slidenum">
              <a:rPr lang="en-US" smtClean="0"/>
              <a:t>‹#›</a:t>
            </a:fld>
            <a:endParaRPr lang="en-US" dirty="0"/>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chb.hrsa.gov/national-maternal-mental-health-hotlin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r>
              <a:rPr lang="en-US" sz="1200" dirty="0">
                <a:solidFill>
                  <a:srgbClr val="000000"/>
                </a:solidFill>
                <a:effectLst/>
                <a:latin typeface="Arial" panose="020B0604020202020204" pitchFamily="34" charset="0"/>
                <a:ea typeface="Lora" pitchFamily="2" charset="0"/>
              </a:rPr>
              <a:t>HRSA launched the first-ever National Maternal Mental Health Hotline on Mother’s Day in 2022.</a:t>
            </a:r>
          </a:p>
          <a:p>
            <a:pPr marL="342900" marR="0" lvl="0" indent="-342900">
              <a:spcBef>
                <a:spcPts val="0"/>
              </a:spcBef>
              <a:spcAft>
                <a:spcPts val="0"/>
              </a:spcAft>
              <a:buFont typeface="Symbol" panose="05050102010706020507" pitchFamily="18" charset="2"/>
              <a:buChar char=""/>
            </a:pPr>
            <a:endParaRPr lang="en-US" sz="1200" dirty="0">
              <a:solidFill>
                <a:srgbClr val="000000"/>
              </a:solidFill>
              <a:effectLst/>
              <a:latin typeface="Arial" panose="020B0604020202020204" pitchFamily="34"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00000"/>
              </a:buClr>
              <a:buSzPts val="1100"/>
              <a:buFont typeface="Symbol" panose="05050102010706020507" pitchFamily="18" charset="2"/>
              <a:buChar char=""/>
              <a:tabLst/>
              <a:defRPr/>
            </a:pPr>
            <a:r>
              <a:rPr lang="en-US" sz="1200" dirty="0">
                <a:effectLst/>
                <a:latin typeface="Arial" panose="020B0604020202020204" pitchFamily="34" charset="0"/>
                <a:ea typeface="Times New Roman" panose="02020603050405020304" pitchFamily="18" charset="0"/>
              </a:rPr>
              <a:t>Congress authorized the first-ever </a:t>
            </a:r>
            <a:r>
              <a:rPr lang="en-US" sz="1200" u="none" strike="noStrike" dirty="0">
                <a:solidFill>
                  <a:srgbClr val="0563C1"/>
                </a:solidFill>
                <a:effectLst/>
                <a:latin typeface="Arial" panose="020B0604020202020204" pitchFamily="34" charset="0"/>
                <a:ea typeface="Times New Roman" panose="02020603050405020304" pitchFamily="18" charset="0"/>
                <a:hlinkClick r:id="rId3"/>
              </a:rPr>
              <a:t>National Maternal Mental Health Hotline</a:t>
            </a:r>
            <a:r>
              <a:rPr lang="en-US" sz="1200" dirty="0">
                <a:effectLst/>
                <a:latin typeface="Arial" panose="020B0604020202020204" pitchFamily="34" charset="0"/>
                <a:ea typeface="Times New Roman" panose="02020603050405020304" pitchFamily="18" charset="0"/>
              </a:rPr>
              <a:t> in the Consolidated Appropriations Act of 2021.</a:t>
            </a:r>
            <a:endParaRPr lang="en-US" sz="12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u="sng" dirty="0">
                <a:effectLst/>
                <a:latin typeface="Arial" panose="020B0604020202020204" pitchFamily="34" charset="0"/>
                <a:ea typeface="Times New Roman" panose="02020603050405020304" pitchFamily="18" charset="0"/>
              </a:rPr>
              <a:t>So, what does the hotline offer?</a:t>
            </a:r>
            <a:r>
              <a:rPr lang="en-US" sz="1200" dirty="0">
                <a:effectLst/>
                <a:latin typeface="Arial" panose="020B0604020202020204" pitchFamily="34" charset="0"/>
                <a:ea typeface="Times New Roman" panose="02020603050405020304" pitchFamily="18" charset="0"/>
              </a:rPr>
              <a:t>  </a:t>
            </a:r>
            <a:r>
              <a:rPr lang="en-US" sz="1200" dirty="0">
                <a:solidFill>
                  <a:srgbClr val="000000"/>
                </a:solidFill>
                <a:effectLst/>
                <a:latin typeface="Arial" panose="020B0604020202020204" pitchFamily="34" charset="0"/>
                <a:ea typeface="Times New Roman" panose="02020603050405020304" pitchFamily="18" charset="0"/>
              </a:rPr>
              <a:t>The hotline service is available 24/7, 365 days a year, and provides free, confidential emotional support, information, and referrals to any pregnant and postpartum mothers facing mental health challenges and their loved ones.</a:t>
            </a:r>
            <a:r>
              <a:rPr lang="en-US" sz="1200" dirty="0">
                <a:solidFill>
                  <a:srgbClr val="000000"/>
                </a:solidFill>
                <a:effectLst/>
                <a:latin typeface="Arial" panose="020B0604020202020204" pitchFamily="34" charset="0"/>
                <a:ea typeface="Lora" pitchFamily="2"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solidFill>
                  <a:srgbClr val="000000"/>
                </a:solidFill>
                <a:effectLst/>
                <a:latin typeface="Arial" panose="020B0604020202020204" pitchFamily="34" charset="0"/>
                <a:ea typeface="Times New Roman" panose="02020603050405020304" pitchFamily="18" charset="0"/>
              </a:rPr>
              <a:t>Professional counselors staff the hotline and provide support in English and Spanish via voice and text, so people can get the help they need, when they need it.</a:t>
            </a:r>
            <a:endParaRPr lang="en-US"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solidFill>
                  <a:srgbClr val="000000"/>
                </a:solidFill>
                <a:effectLst/>
                <a:latin typeface="Arial" panose="020B0604020202020204" pitchFamily="34" charset="0"/>
                <a:ea typeface="Times New Roman" panose="02020603050405020304" pitchFamily="18" charset="0"/>
              </a:rPr>
              <a:t>Interpreter services are available in 60 additional languages, and a relay service for people who are deaf or hard-of-hearing – which really expands access for diverse populations who need this support.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rPr>
              <a:t>Of note, while the hotline is available 24/7 and staffed by professional counselors, it is NOT a “crisis line” </a:t>
            </a:r>
            <a:r>
              <a:rPr lang="en-US" sz="1200" dirty="0">
                <a:effectLst/>
                <a:latin typeface="Calibri" panose="020F0502020204030204" pitchFamily="34" charset="0"/>
              </a:rPr>
              <a:t>for individuals in imminent danger of harm to self or others.  The Maternal Mental Health Hotline Counselors can make a warm-line transfer to 988 Suicide and Crisis Lifeline, as well as to the National Domestic Violence Hotline and the Disaster Distress Hotline, when needed. If an individual is in immediate crisis, e.g., in imminent danger of harm to self or others, they should call 911. If they have an immediate behavioral health crisis, they should contact 988.</a:t>
            </a:r>
          </a:p>
          <a:p>
            <a:pPr marL="342900" marR="0" lvl="0" indent="-342900">
              <a:spcBef>
                <a:spcPts val="0"/>
              </a:spcBef>
              <a:spcAft>
                <a:spcPts val="0"/>
              </a:spcAft>
              <a:buFont typeface="Symbol" panose="05050102010706020507" pitchFamily="18" charset="2"/>
              <a:buChar char=""/>
            </a:pPr>
            <a:endParaRPr lang="en-US" sz="1200"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US" sz="1200" dirty="0">
                <a:effectLst/>
                <a:latin typeface="Calibri" panose="020F0502020204030204" pitchFamily="34" charset="0"/>
              </a:rPr>
              <a:t>Please visit our webpage (listed at the bottom of this slide) to learn more about the Hotline, and to order and download materials.</a:t>
            </a:r>
          </a:p>
          <a:p>
            <a:pPr marL="285750" marR="0" lvl="0" indent="-2857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endParaRPr lang="en-US" sz="1200" dirty="0">
              <a:effectLst/>
              <a:latin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US" sz="1200" dirty="0">
                <a:effectLst/>
                <a:latin typeface="Times New Roman" panose="02020603050405020304" pitchFamily="18" charset="0"/>
                <a:ea typeface="Times New Roman" panose="02020603050405020304" pitchFamily="18" charset="0"/>
              </a:rPr>
              <a:t>Thank you for helping us spread the word. </a:t>
            </a:r>
            <a:r>
              <a:rPr lang="en-US" sz="1200" dirty="0">
                <a:effectLst/>
                <a:latin typeface="Arial" panose="020B0604020202020204" pitchFamily="34" charset="0"/>
                <a:ea typeface="Times New Roman" panose="02020603050405020304" pitchFamily="18" charset="0"/>
              </a:rPr>
              <a:t>The more people understand that maternal depression and anxiety are common and treatable health conditions, the more they will reach out for help, and the less they and their families will suffer.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200" dirty="0">
              <a:effectLst/>
              <a:latin typeface="Arial" panose="020B0604020202020204" pitchFamily="34"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1</a:t>
            </a:fld>
            <a:endParaRPr lang="en-US" dirty="0"/>
          </a:p>
        </p:txBody>
      </p:sp>
    </p:spTree>
    <p:extLst>
      <p:ext uri="{BB962C8B-B14F-4D97-AF65-F5344CB8AC3E}">
        <p14:creationId xmlns:p14="http://schemas.microsoft.com/office/powerpoint/2010/main" val="148712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2"/>
          <p:cNvSpPr>
            <a:spLocks noGrp="1"/>
          </p:cNvSpPr>
          <p:nvPr>
            <p:ph type="ctrTitle"/>
          </p:nvPr>
        </p:nvSpPr>
        <p:spPr>
          <a:xfrm>
            <a:off x="841248" y="1600200"/>
            <a:ext cx="10515600" cy="2706624"/>
          </a:xfrm>
        </p:spPr>
        <p:txBody>
          <a:bodyPr anchor="b">
            <a:normAutofit/>
          </a:bodyPr>
          <a:lstStyle>
            <a:lvl1pPr algn="ctr">
              <a:lnSpc>
                <a:spcPct val="100000"/>
              </a:lnSpc>
              <a:defRPr sz="4000"/>
            </a:lvl1pPr>
          </a:lstStyle>
          <a:p>
            <a:r>
              <a:rPr lang="en-US" dirty="0"/>
              <a:t>Click to edit Master title style</a:t>
            </a:r>
          </a:p>
        </p:txBody>
      </p:sp>
      <p:sp>
        <p:nvSpPr>
          <p:cNvPr id="3" name="Subtitle 3"/>
          <p:cNvSpPr>
            <a:spLocks noGrp="1"/>
          </p:cNvSpPr>
          <p:nvPr>
            <p:ph type="subTitle" idx="1"/>
          </p:nvPr>
        </p:nvSpPr>
        <p:spPr>
          <a:xfrm>
            <a:off x="841248" y="4544568"/>
            <a:ext cx="10515600" cy="1399032"/>
          </a:xfrm>
        </p:spPr>
        <p:txBody>
          <a:bodyPr>
            <a:normAutofit/>
          </a:bodyPr>
          <a:lstStyle>
            <a:lvl1pPr marL="0" indent="0" algn="ct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6084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841248" y="6016752"/>
            <a:ext cx="9528048" cy="548640"/>
          </a:xfrm>
        </p:spPr>
        <p:txBody>
          <a:bodyPr>
            <a:noAutofit/>
          </a:bodyPr>
          <a:lstStyle>
            <a:lvl1pPr marL="0" indent="0">
              <a:spcBef>
                <a:spcPts val="0"/>
              </a:spcBef>
              <a:buNone/>
              <a:defRPr sz="1400"/>
            </a:lvl1pPr>
            <a:lvl2pPr marL="457200" indent="0">
              <a:spcBef>
                <a:spcPts val="0"/>
              </a:spcBef>
              <a:buNone/>
              <a:defRPr sz="1400"/>
            </a:lvl2pPr>
            <a:lvl3pPr marL="914400" indent="0">
              <a:spcBef>
                <a:spcPts val="0"/>
              </a:spcBef>
              <a:buNone/>
              <a:defRPr sz="1400"/>
            </a:lvl3pPr>
            <a:lvl4pPr marL="1371600" indent="0">
              <a:spcBef>
                <a:spcPts val="0"/>
              </a:spcBef>
              <a:buNone/>
              <a:defRPr sz="1400"/>
            </a:lvl4pPr>
            <a:lvl5pPr marL="1828800" indent="0">
              <a:spcBef>
                <a:spcPts val="0"/>
              </a:spcBef>
              <a:buNone/>
              <a:defRPr sz="140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4340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10515600" cy="325526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838200" y="4700016"/>
            <a:ext cx="10515600" cy="1225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374101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and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6172200" y="1444752"/>
            <a:ext cx="5184648" cy="54864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6172200" y="2133600"/>
            <a:ext cx="51816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216140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6172200" y="1444752"/>
            <a:ext cx="5184648" cy="54864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6172200" y="2133600"/>
            <a:ext cx="51816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296379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Titled Content Three Pictures">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726948" y="1252537"/>
            <a:ext cx="4572000" cy="457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a"/>
          <p:cNvSpPr>
            <a:spLocks noGrp="1"/>
          </p:cNvSpPr>
          <p:nvPr>
            <p:ph sz="quarter" idx="17"/>
          </p:nvPr>
        </p:nvSpPr>
        <p:spPr>
          <a:xfrm>
            <a:off x="841248" y="1895476"/>
            <a:ext cx="4343400" cy="4352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4"/>
          <p:cNvSpPr>
            <a:spLocks noGrp="1"/>
          </p:cNvSpPr>
          <p:nvPr>
            <p:ph sz="quarter" idx="13"/>
          </p:nvPr>
        </p:nvSpPr>
        <p:spPr>
          <a:xfrm>
            <a:off x="6705600" y="1262428"/>
            <a:ext cx="4572000" cy="457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a"/>
          <p:cNvSpPr>
            <a:spLocks noGrp="1"/>
          </p:cNvSpPr>
          <p:nvPr>
            <p:ph sz="half" idx="2"/>
          </p:nvPr>
        </p:nvSpPr>
        <p:spPr>
          <a:xfrm>
            <a:off x="7616952" y="1895856"/>
            <a:ext cx="3660648" cy="3951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4b.1" descr="&quot; &quot;"/>
          <p:cNvSpPr>
            <a:spLocks noGrp="1"/>
          </p:cNvSpPr>
          <p:nvPr>
            <p:ph type="pic" sz="quarter" idx="14"/>
          </p:nvPr>
        </p:nvSpPr>
        <p:spPr>
          <a:xfrm>
            <a:off x="6705600" y="2157984"/>
            <a:ext cx="685800" cy="685800"/>
          </a:xfrm>
        </p:spPr>
        <p:txBody>
          <a:bodyPr/>
          <a:lstStyle/>
          <a:p>
            <a:endParaRPr lang="en-US" dirty="0"/>
          </a:p>
        </p:txBody>
      </p:sp>
      <p:sp>
        <p:nvSpPr>
          <p:cNvPr id="11" name="Picture Placeholder 4b.2" descr="&quot; &quot;"/>
          <p:cNvSpPr>
            <a:spLocks noGrp="1"/>
          </p:cNvSpPr>
          <p:nvPr>
            <p:ph type="pic" sz="quarter" idx="15"/>
          </p:nvPr>
        </p:nvSpPr>
        <p:spPr>
          <a:xfrm>
            <a:off x="6705600" y="3364992"/>
            <a:ext cx="685800" cy="685800"/>
          </a:xfrm>
        </p:spPr>
        <p:txBody>
          <a:bodyPr/>
          <a:lstStyle/>
          <a:p>
            <a:endParaRPr lang="en-US" dirty="0"/>
          </a:p>
        </p:txBody>
      </p:sp>
      <p:sp>
        <p:nvSpPr>
          <p:cNvPr id="12" name="Picture Placeholder 4b.3" descr="&quot; &quot;"/>
          <p:cNvSpPr>
            <a:spLocks noGrp="1"/>
          </p:cNvSpPr>
          <p:nvPr>
            <p:ph type="pic" sz="quarter" idx="16"/>
          </p:nvPr>
        </p:nvSpPr>
        <p:spPr>
          <a:xfrm>
            <a:off x="6720255" y="4572000"/>
            <a:ext cx="685800" cy="685800"/>
          </a:xfrm>
        </p:spPr>
        <p:txBody>
          <a:bodyPr/>
          <a:lstStyle/>
          <a:p>
            <a:endParaRPr lang="en-US" dirty="0"/>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36880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2746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41248" y="4350748"/>
            <a:ext cx="5184648" cy="21396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92323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179576"/>
            <a:ext cx="10515600" cy="182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228600" y="3118105"/>
            <a:ext cx="11704320" cy="2596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3959352" y="5212080"/>
            <a:ext cx="4645152" cy="10149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271579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432816" y="1444752"/>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4331208" y="1444752"/>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229600" y="1444752"/>
            <a:ext cx="3529584"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6"/>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757217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x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8288"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half" idx="15"/>
          </p:nvPr>
        </p:nvSpPr>
        <p:spPr>
          <a:xfrm>
            <a:off x="2057400"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4096512"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p:cNvSpPr>
            <a:spLocks noGrp="1"/>
          </p:cNvSpPr>
          <p:nvPr>
            <p:ph sz="half" idx="16"/>
          </p:nvPr>
        </p:nvSpPr>
        <p:spPr>
          <a:xfrm>
            <a:off x="6135624"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p:cNvSpPr>
            <a:spLocks noGrp="1"/>
          </p:cNvSpPr>
          <p:nvPr>
            <p:ph sz="quarter" idx="13"/>
          </p:nvPr>
        </p:nvSpPr>
        <p:spPr>
          <a:xfrm>
            <a:off x="8174736" y="1444752"/>
            <a:ext cx="1965960"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8"/>
          <p:cNvSpPr>
            <a:spLocks noGrp="1"/>
          </p:cNvSpPr>
          <p:nvPr>
            <p:ph sz="quarter" idx="17"/>
          </p:nvPr>
        </p:nvSpPr>
        <p:spPr>
          <a:xfrm>
            <a:off x="10213848" y="1444752"/>
            <a:ext cx="1965960"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10"/>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07076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gline Three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Content Placeholder 3"/>
          <p:cNvSpPr>
            <a:spLocks noGrp="1"/>
          </p:cNvSpPr>
          <p:nvPr>
            <p:ph sz="quarter" idx="15"/>
          </p:nvPr>
        </p:nvSpPr>
        <p:spPr>
          <a:xfrm>
            <a:off x="841248" y="1066800"/>
            <a:ext cx="105156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4"/>
          <p:cNvSpPr>
            <a:spLocks noGrp="1"/>
          </p:cNvSpPr>
          <p:nvPr>
            <p:ph sz="half" idx="1"/>
          </p:nvPr>
        </p:nvSpPr>
        <p:spPr>
          <a:xfrm>
            <a:off x="432816" y="1524000"/>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4331208" y="1524000"/>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8229600" y="1524000"/>
            <a:ext cx="3529584"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7"/>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8"/>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93249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wo Banner Title">
    <p:spTree>
      <p:nvGrpSpPr>
        <p:cNvPr id="1" name=""/>
        <p:cNvGrpSpPr/>
        <p:nvPr/>
      </p:nvGrpSpPr>
      <p:grpSpPr>
        <a:xfrm>
          <a:off x="0" y="0"/>
          <a:ext cx="0" cy="0"/>
          <a:chOff x="0" y="0"/>
          <a:chExt cx="0" cy="0"/>
        </a:xfrm>
      </p:grpSpPr>
      <p:pic>
        <p:nvPicPr>
          <p:cNvPr id="20" name="Picture 1" descr="Logo: HRSA. Health Resources &amp; Services Administration.&#10;&#10;Vision: Healthy Communities, Healthy People">
            <a:extLst>
              <a:ext uri="{FF2B5EF4-FFF2-40B4-BE49-F238E27FC236}">
                <a16:creationId xmlns:a16="http://schemas.microsoft.com/office/drawing/2014/main" id="{59B87ACB-63D1-7145-B55B-0A5815BD19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2"/>
          <p:cNvSpPr>
            <a:spLocks noGrp="1"/>
          </p:cNvSpPr>
          <p:nvPr>
            <p:ph type="ctrTitle"/>
          </p:nvPr>
        </p:nvSpPr>
        <p:spPr>
          <a:xfrm>
            <a:off x="841248" y="1899138"/>
            <a:ext cx="10515600" cy="2560320"/>
          </a:xfrm>
        </p:spPr>
        <p:txBody>
          <a:bodyPr anchor="b">
            <a:normAutofit/>
          </a:bodyPr>
          <a:lstStyle>
            <a:lvl1pPr algn="ctr">
              <a:lnSpc>
                <a:spcPct val="100000"/>
              </a:lnSpc>
              <a:defRPr sz="4000"/>
            </a:lvl1pPr>
          </a:lstStyle>
          <a:p>
            <a:r>
              <a:rPr lang="en-US" dirty="0"/>
              <a:t>Click to edit Master title style</a:t>
            </a:r>
          </a:p>
        </p:txBody>
      </p:sp>
      <p:sp>
        <p:nvSpPr>
          <p:cNvPr id="3" name="Subtitle 3"/>
          <p:cNvSpPr>
            <a:spLocks noGrp="1"/>
          </p:cNvSpPr>
          <p:nvPr>
            <p:ph type="subTitle" idx="1"/>
          </p:nvPr>
        </p:nvSpPr>
        <p:spPr>
          <a:xfrm>
            <a:off x="914400" y="4498848"/>
            <a:ext cx="10515600" cy="914400"/>
          </a:xfrm>
        </p:spPr>
        <p:txBody>
          <a:bodyPr>
            <a:normAutofit/>
          </a:bodyPr>
          <a:lstStyle>
            <a:lvl1pPr marL="0" indent="0" algn="ct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45298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Blue Source 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41248" y="1371600"/>
            <a:ext cx="7607808" cy="44439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8796528" y="1371600"/>
            <a:ext cx="3026664" cy="444398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841248" y="6016752"/>
            <a:ext cx="9528048" cy="548640"/>
          </a:xfrm>
        </p:spPr>
        <p:txBody>
          <a:bodyPr>
            <a:noAutofit/>
          </a:bodyPr>
          <a:lstStyle>
            <a:lvl1pPr marL="0" indent="0">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825847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Banner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11" name="Picture Placeholder 3"/>
          <p:cNvSpPr>
            <a:spLocks noGrp="1" noChangeAspect="1"/>
          </p:cNvSpPr>
          <p:nvPr>
            <p:ph type="pic" sz="quarter" idx="14"/>
          </p:nvPr>
        </p:nvSpPr>
        <p:spPr>
          <a:xfrm>
            <a:off x="838200" y="1133856"/>
            <a:ext cx="1033272" cy="1033272"/>
          </a:xfrm>
        </p:spPr>
        <p:txBody>
          <a:bodyPr/>
          <a:lstStyle/>
          <a:p>
            <a:endParaRPr lang="en-US"/>
          </a:p>
        </p:txBody>
      </p:sp>
      <p:sp>
        <p:nvSpPr>
          <p:cNvPr id="6" name="Content Placeholder 3"/>
          <p:cNvSpPr>
            <a:spLocks noGrp="1"/>
          </p:cNvSpPr>
          <p:nvPr>
            <p:ph sz="quarter" idx="13"/>
          </p:nvPr>
        </p:nvSpPr>
        <p:spPr>
          <a:xfrm>
            <a:off x="1981200" y="1115568"/>
            <a:ext cx="9375648" cy="10698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4"/>
          <p:cNvSpPr>
            <a:spLocks noGrp="1"/>
          </p:cNvSpPr>
          <p:nvPr>
            <p:ph sz="half" idx="1"/>
          </p:nvPr>
        </p:nvSpPr>
        <p:spPr>
          <a:xfrm>
            <a:off x="838200" y="2334768"/>
            <a:ext cx="4392168"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5376672" y="2334769"/>
            <a:ext cx="6812280" cy="3037060"/>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5376865" y="5521182"/>
            <a:ext cx="4986337" cy="7272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78308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652016" y="1307592"/>
            <a:ext cx="4901184" cy="3127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7434072" y="1344168"/>
            <a:ext cx="4343400" cy="430682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41248" y="4486656"/>
            <a:ext cx="6501384" cy="923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841248" y="5715000"/>
            <a:ext cx="9528048" cy="640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715410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e Blue Three Caption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6" name="Content Placeholder 3"/>
          <p:cNvSpPr>
            <a:spLocks noGrp="1"/>
          </p:cNvSpPr>
          <p:nvPr>
            <p:ph sz="quarter" idx="13"/>
          </p:nvPr>
        </p:nvSpPr>
        <p:spPr>
          <a:xfrm>
            <a:off x="841248" y="1298448"/>
            <a:ext cx="5705856" cy="10698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4"/>
          <p:cNvSpPr>
            <a:spLocks noGrp="1"/>
          </p:cNvSpPr>
          <p:nvPr>
            <p:ph sz="half" idx="1"/>
          </p:nvPr>
        </p:nvSpPr>
        <p:spPr>
          <a:xfrm>
            <a:off x="841248" y="2438400"/>
            <a:ext cx="5705856" cy="2667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16"/>
          </p:nvPr>
        </p:nvSpPr>
        <p:spPr>
          <a:xfrm>
            <a:off x="838200" y="5105402"/>
            <a:ext cx="5708651" cy="454025"/>
          </a:xfrm>
        </p:spPr>
        <p:txBody>
          <a:bodyPr>
            <a:noAutofit/>
          </a:bodyPr>
          <a:lstStyle>
            <a:lvl1pPr marL="0" indent="0">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endParaRPr lang="en-US" dirty="0"/>
          </a:p>
        </p:txBody>
      </p:sp>
      <p:sp>
        <p:nvSpPr>
          <p:cNvPr id="4" name="Content Placeholder 5"/>
          <p:cNvSpPr>
            <a:spLocks noGrp="1"/>
          </p:cNvSpPr>
          <p:nvPr>
            <p:ph sz="half" idx="2"/>
          </p:nvPr>
        </p:nvSpPr>
        <p:spPr>
          <a:xfrm>
            <a:off x="6574536" y="1115568"/>
            <a:ext cx="5513832" cy="4464068"/>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841248" y="5715000"/>
            <a:ext cx="9528048" cy="6400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86161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ue Banner Three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609600"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518136"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3b.1" descr="&quot; &quot;"/>
          <p:cNvSpPr>
            <a:spLocks noGrp="1" noChangeAspect="1"/>
          </p:cNvSpPr>
          <p:nvPr>
            <p:ph type="pic" sz="quarter" idx="18"/>
          </p:nvPr>
        </p:nvSpPr>
        <p:spPr>
          <a:xfrm>
            <a:off x="4294162" y="1133856"/>
            <a:ext cx="849967"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5210908"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7981541" y="1133856"/>
            <a:ext cx="849967" cy="850392"/>
          </a:xfrm>
        </p:spPr>
        <p:txBody>
          <a:bodyPr/>
          <a:lstStyle>
            <a:lvl1pPr marL="0" indent="0">
              <a:buNone/>
              <a:defRPr/>
            </a:lvl1pPr>
          </a:lstStyle>
          <a:p>
            <a:endParaRPr lang="en-US" dirty="0"/>
          </a:p>
        </p:txBody>
      </p:sp>
      <p:sp>
        <p:nvSpPr>
          <p:cNvPr id="13" name="Text Placeholder 3c.2"/>
          <p:cNvSpPr>
            <a:spLocks noGrp="1"/>
          </p:cNvSpPr>
          <p:nvPr>
            <p:ph type="body" sz="quarter" idx="14"/>
          </p:nvPr>
        </p:nvSpPr>
        <p:spPr>
          <a:xfrm>
            <a:off x="8891955"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3005117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ue Banner Two Picture 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1606064"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2514600"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3b.1" descr="&quot; &quot;"/>
          <p:cNvSpPr>
            <a:spLocks noGrp="1" noChangeAspect="1"/>
          </p:cNvSpPr>
          <p:nvPr>
            <p:ph type="pic" sz="quarter" idx="18"/>
          </p:nvPr>
        </p:nvSpPr>
        <p:spPr>
          <a:xfrm>
            <a:off x="7008054" y="1133856"/>
            <a:ext cx="849967"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7924800"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10515600" cy="2743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841248" y="5102352"/>
            <a:ext cx="9528048" cy="10972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768011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ue Banner Two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609600"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752600"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2"/>
          <p:cNvSpPr>
            <a:spLocks noGrp="1"/>
          </p:cNvSpPr>
          <p:nvPr>
            <p:ph type="body" sz="quarter" idx="13"/>
          </p:nvPr>
        </p:nvSpPr>
        <p:spPr>
          <a:xfrm>
            <a:off x="4753708"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2"/>
          <p:cNvSpPr>
            <a:spLocks noGrp="1"/>
          </p:cNvSpPr>
          <p:nvPr>
            <p:ph type="body" sz="quarter" idx="14"/>
          </p:nvPr>
        </p:nvSpPr>
        <p:spPr>
          <a:xfrm>
            <a:off x="7748955"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10744201" y="1133856"/>
            <a:ext cx="849967"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3059220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Banner Two Picture Seve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1225296"/>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381000"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464905"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2"/>
          <p:cNvSpPr>
            <a:spLocks noGrp="1"/>
          </p:cNvSpPr>
          <p:nvPr>
            <p:ph type="body" sz="quarter" idx="13"/>
          </p:nvPr>
        </p:nvSpPr>
        <p:spPr>
          <a:xfrm>
            <a:off x="3828661"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2"/>
          <p:cNvSpPr>
            <a:spLocks noGrp="1"/>
          </p:cNvSpPr>
          <p:nvPr>
            <p:ph type="body" sz="quarter" idx="14"/>
          </p:nvPr>
        </p:nvSpPr>
        <p:spPr>
          <a:xfrm>
            <a:off x="8519160" y="1114424"/>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10915262" y="1133856"/>
            <a:ext cx="849967"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
        <p:nvSpPr>
          <p:cNvPr id="8" name="Content Placeholder 7"/>
          <p:cNvSpPr>
            <a:spLocks noGrp="1"/>
          </p:cNvSpPr>
          <p:nvPr>
            <p:ph sz="quarter" idx="20"/>
          </p:nvPr>
        </p:nvSpPr>
        <p:spPr>
          <a:xfrm>
            <a:off x="6172200"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2547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Banner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1084383"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5"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25576662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1084383"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5"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42958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657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56707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1248" y="1124712"/>
            <a:ext cx="10515600" cy="2386584"/>
          </a:xfrm>
        </p:spPr>
        <p:txBody>
          <a:bodyPr anchor="b">
            <a:normAutofit/>
          </a:bodyPr>
          <a:lstStyle>
            <a:lvl1pPr>
              <a:lnSpc>
                <a:spcPct val="100000"/>
              </a:lnSpc>
              <a:defRPr sz="4000"/>
            </a:lvl1pPr>
          </a:lstStyle>
          <a:p>
            <a:r>
              <a:rPr lang="en-US" dirty="0"/>
              <a:t>Click to edit Master title style</a:t>
            </a:r>
          </a:p>
        </p:txBody>
      </p:sp>
      <p:sp>
        <p:nvSpPr>
          <p:cNvPr id="3" name="Text Placeholder 2"/>
          <p:cNvSpPr>
            <a:spLocks noGrp="1"/>
          </p:cNvSpPr>
          <p:nvPr>
            <p:ph type="body" idx="1"/>
          </p:nvPr>
        </p:nvSpPr>
        <p:spPr>
          <a:xfrm>
            <a:off x="841248" y="3602736"/>
            <a:ext cx="10515600" cy="1655064"/>
          </a:xfrm>
        </p:spPr>
        <p:txBody>
          <a:bodyPr>
            <a:normAutofit/>
          </a:bodyPr>
          <a:lstStyle>
            <a:lvl1pPr marL="0" indent="0">
              <a:buNone/>
              <a:defRPr sz="2200">
                <a:solidFill>
                  <a:srgbClr val="0F4D7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49929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Text Placeholder 3a"/>
          <p:cNvSpPr>
            <a:spLocks noGrp="1"/>
          </p:cNvSpPr>
          <p:nvPr>
            <p:ph type="body" sz="quarter" idx="12"/>
          </p:nvPr>
        </p:nvSpPr>
        <p:spPr>
          <a:xfrm>
            <a:off x="1084383"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5"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7"/>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42958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657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417762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1066800"/>
          </a:xfrm>
        </p:spPr>
        <p:txBody>
          <a:bodyPr/>
          <a:lstStyle>
            <a:lvl1pPr>
              <a:lnSpc>
                <a:spcPct val="100000"/>
              </a:lnSpc>
              <a:defRPr/>
            </a:lvl1pPr>
          </a:lstStyle>
          <a:p>
            <a:r>
              <a:rPr lang="en-US" dirty="0"/>
              <a:t>Click to edit Master title style</a:t>
            </a:r>
          </a:p>
        </p:txBody>
      </p:sp>
      <p:cxnSp>
        <p:nvCxnSpPr>
          <p:cNvPr id="10"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Text Placeholder 3"/>
          <p:cNvSpPr>
            <a:spLocks noGrp="1"/>
          </p:cNvSpPr>
          <p:nvPr>
            <p:ph type="body" idx="1"/>
          </p:nvPr>
        </p:nvSpPr>
        <p:spPr>
          <a:xfrm>
            <a:off x="839789" y="1371600"/>
            <a:ext cx="5157787" cy="823912"/>
          </a:xfrm>
        </p:spPr>
        <p:txBody>
          <a:bodyPr anchor="b">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195512"/>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371600"/>
            <a:ext cx="5183188" cy="823912"/>
          </a:xfrm>
        </p:spPr>
        <p:txBody>
          <a:bodyPr anchor="b">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4"/>
          <p:cNvSpPr>
            <a:spLocks noGrp="1"/>
          </p:cNvSpPr>
          <p:nvPr>
            <p:ph sz="quarter" idx="4"/>
          </p:nvPr>
        </p:nvSpPr>
        <p:spPr>
          <a:xfrm>
            <a:off x="6172201" y="2195512"/>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286292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69848"/>
          </a:xfrm>
        </p:spPr>
        <p:txBody>
          <a:bodyPr/>
          <a:lstStyle>
            <a:lvl1pPr>
              <a:lnSpc>
                <a:spcPct val="100000"/>
              </a:lnSpc>
              <a:defRPr/>
            </a:lvl1pPr>
          </a:lstStyle>
          <a:p>
            <a:r>
              <a:rPr lang="en-US" dirty="0"/>
              <a:t>Click to edit Master title style</a:t>
            </a:r>
          </a:p>
        </p:txBody>
      </p:sp>
      <p:sp>
        <p:nvSpPr>
          <p:cNvPr id="5" name="Slide Number Placeholder 2"/>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4854390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8103697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lnSpc>
                <a:spcPct val="100000"/>
              </a:lnSpc>
              <a:defRPr sz="4000"/>
            </a:lvl1pPr>
          </a:lstStyle>
          <a:p>
            <a:r>
              <a:rPr lang="en-US" dirty="0"/>
              <a:t>Click to edit Master title style</a:t>
            </a:r>
          </a:p>
        </p:txBody>
      </p:sp>
      <p:sp>
        <p:nvSpPr>
          <p:cNvPr id="4" name="Text Placeholder 2"/>
          <p:cNvSpPr>
            <a:spLocks noGrp="1"/>
          </p:cNvSpPr>
          <p:nvPr>
            <p:ph type="body" sz="half" idx="2"/>
          </p:nvPr>
        </p:nvSpPr>
        <p:spPr>
          <a:xfrm>
            <a:off x="839788" y="2057400"/>
            <a:ext cx="3932237" cy="3811588"/>
          </a:xfrm>
        </p:spPr>
        <p:txBody>
          <a:bodyPr>
            <a:normAutofit/>
          </a:bodyPr>
          <a:lstStyle>
            <a:lvl1pPr marL="0" indent="0">
              <a:spcBef>
                <a:spcPts val="0"/>
              </a:spcBef>
              <a:buNone/>
              <a:defRPr sz="2200">
                <a:solidFill>
                  <a:srgbClr val="0F4D7B"/>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3"/>
          <p:cNvSpPr>
            <a:spLocks noGrp="1"/>
          </p:cNvSpPr>
          <p:nvPr>
            <p:ph idx="1"/>
          </p:nvPr>
        </p:nvSpPr>
        <p:spPr>
          <a:xfrm>
            <a:off x="5183188" y="987427"/>
            <a:ext cx="6172200" cy="4873625"/>
          </a:xfrm>
        </p:spPr>
        <p:txBody>
          <a:bodyPr/>
          <a:lstStyle>
            <a:lvl1pPr>
              <a:defRPr sz="2200"/>
            </a:lvl1pPr>
            <a:lvl2pPr>
              <a:defRPr sz="2000"/>
            </a:lvl2pPr>
            <a:lvl3pPr>
              <a:defRPr sz="1800"/>
            </a:lvl3pPr>
            <a:lvl4pPr>
              <a:defRPr sz="1600"/>
            </a:lvl4pPr>
            <a:lvl5pPr>
              <a:lnSpc>
                <a:spcPct val="100000"/>
              </a:lnSpc>
              <a:spcBef>
                <a:spcPts val="380"/>
              </a:spcBef>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16114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lnSpc>
                <a:spcPct val="100000"/>
              </a:lnSpc>
              <a:defRPr sz="4000"/>
            </a:lvl1pPr>
          </a:lstStyle>
          <a:p>
            <a:r>
              <a:rPr lang="en-US" dirty="0"/>
              <a:t>Click to edit Master title style</a:t>
            </a:r>
          </a:p>
        </p:txBody>
      </p:sp>
      <p:sp>
        <p:nvSpPr>
          <p:cNvPr id="4" name="Text Placeholder 2"/>
          <p:cNvSpPr>
            <a:spLocks noGrp="1"/>
          </p:cNvSpPr>
          <p:nvPr>
            <p:ph type="body" sz="half" idx="2"/>
          </p:nvPr>
        </p:nvSpPr>
        <p:spPr>
          <a:xfrm>
            <a:off x="839788" y="2057400"/>
            <a:ext cx="3932237" cy="3811588"/>
          </a:xfrm>
        </p:spPr>
        <p:txBody>
          <a:bodyPr>
            <a:normAutofit/>
          </a:bodyPr>
          <a:lstStyle>
            <a:lvl1pPr marL="0" indent="0">
              <a:spcBef>
                <a:spcPts val="0"/>
              </a:spcBef>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3"/>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13986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69848"/>
          </a:xfrm>
        </p:spPr>
        <p:txBody>
          <a:bodyPr/>
          <a:lstStyle/>
          <a:p>
            <a:r>
              <a:rPr lang="en-US" dirty="0"/>
              <a:t>Click to edit Master title style</a:t>
            </a:r>
          </a:p>
        </p:txBody>
      </p:sp>
      <p:sp>
        <p:nvSpPr>
          <p:cNvPr id="3" name="Vertical Text Placeholder 2"/>
          <p:cNvSpPr>
            <a:spLocks noGrp="1"/>
          </p:cNvSpPr>
          <p:nvPr>
            <p:ph type="body" orient="vert" idx="1"/>
          </p:nvPr>
        </p:nvSpPr>
        <p:spPr>
          <a:xfrm>
            <a:off x="838200" y="1444752"/>
            <a:ext cx="10515600" cy="43513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75596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5505964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6606-1BE1-0C42-B5F0-284FCBD50223}"/>
              </a:ext>
            </a:extLst>
          </p:cNvPr>
          <p:cNvSpPr>
            <a:spLocks noGrp="1"/>
          </p:cNvSpPr>
          <p:nvPr>
            <p:ph type="ctrTitle" hasCustomPrompt="1"/>
          </p:nvPr>
        </p:nvSpPr>
        <p:spPr>
          <a:xfrm>
            <a:off x="578069" y="1069812"/>
            <a:ext cx="5318234" cy="2387600"/>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846CF2BA-524B-4A43-A498-CC026390DD76}"/>
              </a:ext>
            </a:extLst>
          </p:cNvPr>
          <p:cNvSpPr>
            <a:spLocks noGrp="1"/>
          </p:cNvSpPr>
          <p:nvPr>
            <p:ph type="subTitle" idx="1"/>
          </p:nvPr>
        </p:nvSpPr>
        <p:spPr>
          <a:xfrm>
            <a:off x="578069" y="3549487"/>
            <a:ext cx="5318234"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107416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8CFB4-7037-8A45-8363-2262D52DFF38}"/>
              </a:ext>
            </a:extLst>
          </p:cNvPr>
          <p:cNvSpPr>
            <a:spLocks noGrp="1"/>
          </p:cNvSpPr>
          <p:nvPr>
            <p:ph idx="1"/>
          </p:nvPr>
        </p:nvSpPr>
        <p:spPr>
          <a:xfrm>
            <a:off x="838200" y="1502979"/>
            <a:ext cx="10515600" cy="4330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a:extLst>
              <a:ext uri="{FF2B5EF4-FFF2-40B4-BE49-F238E27FC236}">
                <a16:creationId xmlns:a16="http://schemas.microsoft.com/office/drawing/2014/main" id="{1711EEB3-81ED-C54F-90D8-5D03CDEADEEF}"/>
              </a:ext>
            </a:extLst>
          </p:cNvPr>
          <p:cNvSpPr>
            <a:spLocks noGrp="1"/>
          </p:cNvSpPr>
          <p:nvPr>
            <p:ph type="title"/>
          </p:nvPr>
        </p:nvSpPr>
        <p:spPr>
          <a:xfrm>
            <a:off x="1397876" y="441434"/>
            <a:ext cx="9955923" cy="704194"/>
          </a:xfrm>
          <a:prstGeom prst="rect">
            <a:avLst/>
          </a:prstGeom>
        </p:spPr>
        <p:txBody>
          <a:bodyPr vert="horz" lIns="91440" tIns="45720" rIns="91440" bIns="45720" rtlCol="0" anchor="t">
            <a:normAutofit/>
          </a:bodyPr>
          <a:lstStyle/>
          <a:p>
            <a:r>
              <a:rPr lang="en-US" dirty="0"/>
              <a:t>CLICK TO EDIT MASTER TITLE STYLE</a:t>
            </a:r>
          </a:p>
        </p:txBody>
      </p:sp>
      <p:pic>
        <p:nvPicPr>
          <p:cNvPr id="12" name="Picture 11">
            <a:extLst>
              <a:ext uri="{FF2B5EF4-FFF2-40B4-BE49-F238E27FC236}">
                <a16:creationId xmlns:a16="http://schemas.microsoft.com/office/drawing/2014/main" id="{7E8DCC35-833F-3540-8359-2494F6EF287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3477" y="307882"/>
            <a:ext cx="944399" cy="869276"/>
          </a:xfrm>
          <a:prstGeom prst="rect">
            <a:avLst/>
          </a:prstGeom>
        </p:spPr>
      </p:pic>
    </p:spTree>
    <p:extLst>
      <p:ext uri="{BB962C8B-B14F-4D97-AF65-F5344CB8AC3E}">
        <p14:creationId xmlns:p14="http://schemas.microsoft.com/office/powerpoint/2010/main" val="56683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Text Placeholder 3"/>
          <p:cNvSpPr>
            <a:spLocks noGrp="1"/>
          </p:cNvSpPr>
          <p:nvPr>
            <p:ph type="body" sz="quarter" idx="13" hasCustomPrompt="1"/>
          </p:nvPr>
        </p:nvSpPr>
        <p:spPr>
          <a:xfrm rot="-5400000">
            <a:off x="-579120" y="2819399"/>
            <a:ext cx="4206240" cy="1828800"/>
          </a:xfrm>
        </p:spPr>
        <p:txBody>
          <a:bodyPr>
            <a:normAutofit/>
          </a:bodyPr>
          <a:lstStyle>
            <a:lvl1pPr marL="0" indent="0">
              <a:buNone/>
              <a:defRPr sz="8800" b="1">
                <a:solidFill>
                  <a:srgbClr val="800000"/>
                </a:solidFill>
              </a:defRPr>
            </a:lvl1pPr>
          </a:lstStyle>
          <a:p>
            <a:pPr lvl="0"/>
            <a:r>
              <a:rPr lang="en-US" sz="8800" b="1" dirty="0"/>
              <a:t>AGENDA</a:t>
            </a:r>
            <a:endParaRPr lang="en-US" dirty="0"/>
          </a:p>
        </p:txBody>
      </p:sp>
      <p:cxnSp>
        <p:nvCxnSpPr>
          <p:cNvPr id="9" name="Straight Connector 3" descr="&quot; &quot;">
            <a:extLst>
              <a:ext uri="{C183D7F6-B498-43B3-948B-1728B52AA6E4}">
                <adec:decorative xmlns:adec="http://schemas.microsoft.com/office/drawing/2017/decorative" val="1"/>
              </a:ext>
            </a:extLst>
          </p:cNvPr>
          <p:cNvCxnSpPr/>
          <p:nvPr userDrawn="1"/>
        </p:nvCxnSpPr>
        <p:spPr>
          <a:xfrm>
            <a:off x="2080847" y="1409699"/>
            <a:ext cx="0" cy="4648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4"/>
          <p:cNvSpPr>
            <a:spLocks noGrp="1"/>
          </p:cNvSpPr>
          <p:nvPr>
            <p:ph idx="1"/>
          </p:nvPr>
        </p:nvSpPr>
        <p:spPr>
          <a:xfrm>
            <a:off x="2502408" y="1447800"/>
            <a:ext cx="8686800"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83133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3EAE-D20E-5C43-9EF6-191FFFCDF88C}"/>
              </a:ext>
            </a:extLst>
          </p:cNvPr>
          <p:cNvSpPr>
            <a:spLocks noGrp="1"/>
          </p:cNvSpPr>
          <p:nvPr>
            <p:ph type="title" hasCustomPrompt="1"/>
          </p:nvPr>
        </p:nvSpPr>
        <p:spPr>
          <a:xfrm>
            <a:off x="831850" y="585131"/>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518B59A5-120B-2946-BF87-45DBBC6F2F4F}"/>
              </a:ext>
            </a:extLst>
          </p:cNvPr>
          <p:cNvSpPr>
            <a:spLocks noGrp="1"/>
          </p:cNvSpPr>
          <p:nvPr>
            <p:ph type="body" idx="1"/>
          </p:nvPr>
        </p:nvSpPr>
        <p:spPr>
          <a:xfrm>
            <a:off x="831850" y="346485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370438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FF4511-5BAB-934C-9872-56A38E475C05}"/>
              </a:ext>
            </a:extLst>
          </p:cNvPr>
          <p:cNvSpPr>
            <a:spLocks noGrp="1"/>
          </p:cNvSpPr>
          <p:nvPr>
            <p:ph sz="half" idx="1"/>
          </p:nvPr>
        </p:nvSpPr>
        <p:spPr>
          <a:xfrm>
            <a:off x="838200" y="1387367"/>
            <a:ext cx="5181600" cy="44774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D9C5DF-E08B-734D-BCD7-5844248C0482}"/>
              </a:ext>
            </a:extLst>
          </p:cNvPr>
          <p:cNvSpPr>
            <a:spLocks noGrp="1"/>
          </p:cNvSpPr>
          <p:nvPr>
            <p:ph sz="half" idx="2"/>
          </p:nvPr>
        </p:nvSpPr>
        <p:spPr>
          <a:xfrm>
            <a:off x="6172200" y="1387367"/>
            <a:ext cx="5181600" cy="44774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Placeholder 1">
            <a:extLst>
              <a:ext uri="{FF2B5EF4-FFF2-40B4-BE49-F238E27FC236}">
                <a16:creationId xmlns:a16="http://schemas.microsoft.com/office/drawing/2014/main" id="{F5953BDC-3110-B047-877D-660FC46AF101}"/>
              </a:ext>
            </a:extLst>
          </p:cNvPr>
          <p:cNvSpPr>
            <a:spLocks noGrp="1"/>
          </p:cNvSpPr>
          <p:nvPr>
            <p:ph type="title"/>
          </p:nvPr>
        </p:nvSpPr>
        <p:spPr>
          <a:xfrm>
            <a:off x="1397876" y="441434"/>
            <a:ext cx="9955923" cy="704194"/>
          </a:xfrm>
          <a:prstGeom prst="rect">
            <a:avLst/>
          </a:prstGeom>
        </p:spPr>
        <p:txBody>
          <a:bodyPr vert="horz" lIns="91440" tIns="45720" rIns="91440" bIns="45720" rtlCol="0" anchor="t">
            <a:normAutofit/>
          </a:bodyPr>
          <a:lstStyle/>
          <a:p>
            <a:r>
              <a:rPr lang="en-US" dirty="0"/>
              <a:t>CLICK TO EDIT MASTER TITLE STYLE</a:t>
            </a:r>
          </a:p>
        </p:txBody>
      </p:sp>
      <p:pic>
        <p:nvPicPr>
          <p:cNvPr id="10" name="Picture 9">
            <a:extLst>
              <a:ext uri="{FF2B5EF4-FFF2-40B4-BE49-F238E27FC236}">
                <a16:creationId xmlns:a16="http://schemas.microsoft.com/office/drawing/2014/main" id="{B6762B68-E728-5949-B279-03CA6208461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3477" y="307882"/>
            <a:ext cx="944399" cy="869276"/>
          </a:xfrm>
          <a:prstGeom prst="rect">
            <a:avLst/>
          </a:prstGeom>
        </p:spPr>
      </p:pic>
    </p:spTree>
    <p:extLst>
      <p:ext uri="{BB962C8B-B14F-4D97-AF65-F5344CB8AC3E}">
        <p14:creationId xmlns:p14="http://schemas.microsoft.com/office/powerpoint/2010/main" val="7863887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B47E-433C-934A-A195-9377170F2E12}"/>
              </a:ext>
            </a:extLst>
          </p:cNvPr>
          <p:cNvSpPr>
            <a:spLocks noGrp="1"/>
          </p:cNvSpPr>
          <p:nvPr>
            <p:ph type="title" hasCustomPrompt="1"/>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5B5067C-F9BF-9644-AA2F-35A7D96F7C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0F282E6-FE3E-D046-A7E6-98F4992EF4AF}"/>
              </a:ext>
            </a:extLst>
          </p:cNvPr>
          <p:cNvSpPr>
            <a:spLocks noGrp="1"/>
          </p:cNvSpPr>
          <p:nvPr>
            <p:ph sz="half" idx="2"/>
          </p:nvPr>
        </p:nvSpPr>
        <p:spPr>
          <a:xfrm>
            <a:off x="839788" y="2505075"/>
            <a:ext cx="5157787" cy="33176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D94D3F-28C0-4B4E-9E87-847B227465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1C757E-1B87-EB4C-978B-31196FBB5085}"/>
              </a:ext>
            </a:extLst>
          </p:cNvPr>
          <p:cNvSpPr>
            <a:spLocks noGrp="1"/>
          </p:cNvSpPr>
          <p:nvPr>
            <p:ph sz="quarter" idx="4"/>
          </p:nvPr>
        </p:nvSpPr>
        <p:spPr>
          <a:xfrm>
            <a:off x="6172200" y="2505075"/>
            <a:ext cx="5183188" cy="33176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11909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0C11CA1-E596-FC48-B3B2-CEF864D5B1B4}"/>
              </a:ext>
            </a:extLst>
          </p:cNvPr>
          <p:cNvSpPr>
            <a:spLocks noGrp="1"/>
          </p:cNvSpPr>
          <p:nvPr>
            <p:ph type="title"/>
          </p:nvPr>
        </p:nvSpPr>
        <p:spPr>
          <a:xfrm>
            <a:off x="1397876" y="441434"/>
            <a:ext cx="9955923" cy="704194"/>
          </a:xfrm>
          <a:prstGeom prst="rect">
            <a:avLst/>
          </a:prstGeom>
        </p:spPr>
        <p:txBody>
          <a:bodyPr vert="horz" lIns="91440" tIns="45720" rIns="91440" bIns="45720" rtlCol="0" anchor="t">
            <a:normAutofit/>
          </a:bodyPr>
          <a:lstStyle/>
          <a:p>
            <a:r>
              <a:rPr lang="en-US" dirty="0"/>
              <a:t>CLICK TO EDIT MASTER TITLE STYLE</a:t>
            </a:r>
          </a:p>
        </p:txBody>
      </p:sp>
      <p:pic>
        <p:nvPicPr>
          <p:cNvPr id="8" name="Picture 7">
            <a:extLst>
              <a:ext uri="{FF2B5EF4-FFF2-40B4-BE49-F238E27FC236}">
                <a16:creationId xmlns:a16="http://schemas.microsoft.com/office/drawing/2014/main" id="{5CF6B725-5A18-904E-99CB-3E49F068F2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3477" y="307882"/>
            <a:ext cx="944399" cy="869276"/>
          </a:xfrm>
          <a:prstGeom prst="rect">
            <a:avLst/>
          </a:prstGeom>
        </p:spPr>
      </p:pic>
    </p:spTree>
    <p:extLst>
      <p:ext uri="{BB962C8B-B14F-4D97-AF65-F5344CB8AC3E}">
        <p14:creationId xmlns:p14="http://schemas.microsoft.com/office/powerpoint/2010/main" val="927331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46604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D63D3C-D956-154D-8055-DB5B461889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a:extLst>
              <a:ext uri="{FF2B5EF4-FFF2-40B4-BE49-F238E27FC236}">
                <a16:creationId xmlns:a16="http://schemas.microsoft.com/office/drawing/2014/main" id="{37BC990F-DD11-1543-B2C0-A6F8DCBBAA46}"/>
              </a:ext>
            </a:extLst>
          </p:cNvPr>
          <p:cNvSpPr>
            <a:spLocks noGrp="1"/>
          </p:cNvSpPr>
          <p:nvPr>
            <p:ph type="title" hasCustomPrompt="1"/>
          </p:nvPr>
        </p:nvSpPr>
        <p:spPr>
          <a:xfrm>
            <a:off x="513967" y="457200"/>
            <a:ext cx="3932237" cy="1600200"/>
          </a:xfrm>
          <a:prstGeom prst="rect">
            <a:avLst/>
          </a:prstGeom>
        </p:spPr>
        <p:txBody>
          <a:bodyPr anchor="b"/>
          <a:lstStyle>
            <a:lvl1pPr>
              <a:defRPr sz="3200"/>
            </a:lvl1pPr>
          </a:lstStyle>
          <a:p>
            <a:r>
              <a:rPr lang="en-US" dirty="0"/>
              <a:t>CLICK TO EDIT MASTER TITLE STYLE</a:t>
            </a:r>
          </a:p>
        </p:txBody>
      </p:sp>
      <p:sp>
        <p:nvSpPr>
          <p:cNvPr id="10" name="Text Placeholder 3">
            <a:extLst>
              <a:ext uri="{FF2B5EF4-FFF2-40B4-BE49-F238E27FC236}">
                <a16:creationId xmlns:a16="http://schemas.microsoft.com/office/drawing/2014/main" id="{9FE0C42F-96B6-154F-AC9C-CD3A4C781492}"/>
              </a:ext>
            </a:extLst>
          </p:cNvPr>
          <p:cNvSpPr>
            <a:spLocks noGrp="1"/>
          </p:cNvSpPr>
          <p:nvPr>
            <p:ph type="body" sz="half" idx="2"/>
          </p:nvPr>
        </p:nvSpPr>
        <p:spPr>
          <a:xfrm>
            <a:off x="513967"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31693512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91E41E7-604D-F54C-9E0D-11DF3ED987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9" name="Title 1">
            <a:extLst>
              <a:ext uri="{FF2B5EF4-FFF2-40B4-BE49-F238E27FC236}">
                <a16:creationId xmlns:a16="http://schemas.microsoft.com/office/drawing/2014/main" id="{AB1A97CB-319B-A245-816A-64D45BF987F9}"/>
              </a:ext>
            </a:extLst>
          </p:cNvPr>
          <p:cNvSpPr>
            <a:spLocks noGrp="1"/>
          </p:cNvSpPr>
          <p:nvPr>
            <p:ph type="title" hasCustomPrompt="1"/>
          </p:nvPr>
        </p:nvSpPr>
        <p:spPr>
          <a:xfrm>
            <a:off x="513967" y="457200"/>
            <a:ext cx="3932237" cy="1600200"/>
          </a:xfrm>
          <a:prstGeom prst="rect">
            <a:avLst/>
          </a:prstGeom>
        </p:spPr>
        <p:txBody>
          <a:bodyPr anchor="b"/>
          <a:lstStyle>
            <a:lvl1pPr>
              <a:defRPr sz="3200"/>
            </a:lvl1pPr>
          </a:lstStyle>
          <a:p>
            <a:r>
              <a:rPr lang="en-US" dirty="0"/>
              <a:t>CLICK TO EDIT MASTER TITLE STYLE</a:t>
            </a:r>
          </a:p>
        </p:txBody>
      </p:sp>
      <p:sp>
        <p:nvSpPr>
          <p:cNvPr id="10" name="Text Placeholder 3">
            <a:extLst>
              <a:ext uri="{FF2B5EF4-FFF2-40B4-BE49-F238E27FC236}">
                <a16:creationId xmlns:a16="http://schemas.microsoft.com/office/drawing/2014/main" id="{5FF29DAD-B4C0-264C-8064-1F4434ABE239}"/>
              </a:ext>
            </a:extLst>
          </p:cNvPr>
          <p:cNvSpPr>
            <a:spLocks noGrp="1"/>
          </p:cNvSpPr>
          <p:nvPr>
            <p:ph type="body" sz="half" idx="2"/>
          </p:nvPr>
        </p:nvSpPr>
        <p:spPr>
          <a:xfrm>
            <a:off x="513967"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50897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838200" y="144780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93436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RSA Goals">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TextBox 1" descr="&quot; &quot;">
            <a:extLst>
              <a:ext uri="{FF2B5EF4-FFF2-40B4-BE49-F238E27FC236}">
                <a16:creationId xmlns:a16="http://schemas.microsoft.com/office/drawing/2014/main" id="{C6402E67-A38A-48B6-9551-9DFB20412E28}"/>
              </a:ext>
              <a:ext uri="{C183D7F6-B498-43B3-948B-1728B52AA6E4}">
                <adec:decorative xmlns:adec="http://schemas.microsoft.com/office/drawing/2017/decorative" val="1"/>
              </a:ext>
            </a:extLst>
          </p:cNvPr>
          <p:cNvSpPr txBox="1"/>
          <p:nvPr userDrawn="1"/>
        </p:nvSpPr>
        <p:spPr>
          <a:xfrm>
            <a:off x="1358449" y="1644297"/>
            <a:ext cx="9454896" cy="338554"/>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1" descr="&quot; &quot;">
            <a:extLst>
              <a:ext uri="{FF2B5EF4-FFF2-40B4-BE49-F238E27FC236}">
                <a16:creationId xmlns:a16="http://schemas.microsoft.com/office/drawing/2014/main" id="{D867B8F6-DAA1-714D-9DDF-440B2E7C4985}"/>
              </a:ext>
            </a:extLst>
          </p:cNvPr>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4957" b="14540"/>
          <a:stretch/>
        </p:blipFill>
        <p:spPr>
          <a:xfrm>
            <a:off x="1504438" y="1535600"/>
            <a:ext cx="665743" cy="598621"/>
          </a:xfrm>
          <a:prstGeom prst="rect">
            <a:avLst/>
          </a:prstGeom>
        </p:spPr>
      </p:pic>
      <p:sp>
        <p:nvSpPr>
          <p:cNvPr id="10" name="Content Placeholder 1"/>
          <p:cNvSpPr>
            <a:spLocks noGrp="1"/>
          </p:cNvSpPr>
          <p:nvPr>
            <p:ph sz="quarter" idx="13"/>
          </p:nvPr>
        </p:nvSpPr>
        <p:spPr>
          <a:xfrm>
            <a:off x="2281220" y="1600200"/>
            <a:ext cx="1292225" cy="685800"/>
          </a:xfrm>
        </p:spPr>
        <p:txBody>
          <a:bodyPr>
            <a:noAutofit/>
          </a:bodyPr>
          <a:lstStyle>
            <a:lvl1pPr marL="0" indent="0">
              <a:buNone/>
              <a:defRPr sz="2400" b="1"/>
            </a:lvl1pPr>
          </a:lstStyle>
          <a:p>
            <a:pPr lvl="0"/>
            <a:r>
              <a:rPr lang="en-US" dirty="0"/>
              <a:t>Edit Master</a:t>
            </a:r>
          </a:p>
        </p:txBody>
      </p:sp>
      <p:grpSp>
        <p:nvGrpSpPr>
          <p:cNvPr id="4" name="Group 1" descr="&quot; &quot;"/>
          <p:cNvGrpSpPr/>
          <p:nvPr userDrawn="1"/>
        </p:nvGrpSpPr>
        <p:grpSpPr>
          <a:xfrm>
            <a:off x="3782989" y="1672426"/>
            <a:ext cx="672207" cy="309317"/>
            <a:chOff x="3782988" y="1672425"/>
            <a:chExt cx="672206" cy="309317"/>
          </a:xfrm>
        </p:grpSpPr>
        <p:sp>
          <p:nvSpPr>
            <p:cNvPr id="12" name="Right Arrow 1" descr="&quot; &quot;">
              <a:extLst>
                <a:ext uri="{FF2B5EF4-FFF2-40B4-BE49-F238E27FC236}">
                  <a16:creationId xmlns:a16="http://schemas.microsoft.com/office/drawing/2014/main" id="{78375FE7-DB1C-E944-85D7-C0D27FB65F51}"/>
                </a:ext>
              </a:extLst>
            </p:cNvPr>
            <p:cNvSpPr/>
            <p:nvPr userDrawn="1"/>
          </p:nvSpPr>
          <p:spPr>
            <a:xfrm>
              <a:off x="3782988" y="1672425"/>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Arrow Connector 1" descr="&quot; &quot;">
              <a:extLst>
                <a:ext uri="{FF2B5EF4-FFF2-40B4-BE49-F238E27FC236}">
                  <a16:creationId xmlns:a16="http://schemas.microsoft.com/office/drawing/2014/main" id="{E374D2A4-8AF2-4EF3-9230-FEA6CAF5C5AE}"/>
                </a:ext>
                <a:ext uri="{C183D7F6-B498-43B3-948B-1728B52AA6E4}">
                  <adec:decorative xmlns:adec="http://schemas.microsoft.com/office/drawing/2017/decorative" val="1"/>
                </a:ext>
              </a:extLst>
            </p:cNvPr>
            <p:cNvCxnSpPr/>
            <p:nvPr userDrawn="1"/>
          </p:nvCxnSpPr>
          <p:spPr>
            <a:xfrm>
              <a:off x="3796826" y="1801632"/>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3" name="Text Placeholder 1"/>
          <p:cNvSpPr>
            <a:spLocks noGrp="1"/>
          </p:cNvSpPr>
          <p:nvPr>
            <p:ph type="body" sz="quarter" idx="18"/>
          </p:nvPr>
        </p:nvSpPr>
        <p:spPr>
          <a:xfrm>
            <a:off x="4574301" y="14721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14" name="TextBox 2" descr="&quot; &quot;">
            <a:extLst>
              <a:ext uri="{FF2B5EF4-FFF2-40B4-BE49-F238E27FC236}">
                <a16:creationId xmlns:a16="http://schemas.microsoft.com/office/drawing/2014/main" id="{4B4CD2B3-0C35-4CA5-9C22-D20E1D1848AF}"/>
              </a:ext>
              <a:ext uri="{C183D7F6-B498-43B3-948B-1728B52AA6E4}">
                <adec:decorative xmlns:adec="http://schemas.microsoft.com/office/drawing/2017/decorative" val="1"/>
              </a:ext>
            </a:extLst>
          </p:cNvPr>
          <p:cNvSpPr txBox="1"/>
          <p:nvPr userDrawn="1"/>
        </p:nvSpPr>
        <p:spPr>
          <a:xfrm>
            <a:off x="1358447" y="2544818"/>
            <a:ext cx="9454896" cy="36933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5" name="Picture 2" descr="&quot; &quot;">
            <a:extLst>
              <a:ext uri="{FF2B5EF4-FFF2-40B4-BE49-F238E27FC236}">
                <a16:creationId xmlns:a16="http://schemas.microsoft.com/office/drawing/2014/main" id="{251983AE-FDD8-D54B-895D-78E3810E9A3A}"/>
              </a:ext>
            </a:extLst>
          </p:cNvPr>
          <p:cNvPicPr>
            <a:picLocks noChangeAspect="1"/>
          </p:cNvPicPr>
          <p:nvPr userDrawn="1"/>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5027" b="16215"/>
          <a:stretch/>
        </p:blipFill>
        <p:spPr>
          <a:xfrm>
            <a:off x="1410303" y="2421393"/>
            <a:ext cx="848701" cy="668420"/>
          </a:xfrm>
          <a:prstGeom prst="rect">
            <a:avLst/>
          </a:prstGeom>
        </p:spPr>
      </p:pic>
      <p:sp>
        <p:nvSpPr>
          <p:cNvPr id="16" name="Content Placeholder 2"/>
          <p:cNvSpPr>
            <a:spLocks noGrp="1"/>
          </p:cNvSpPr>
          <p:nvPr>
            <p:ph sz="quarter" idx="14"/>
          </p:nvPr>
        </p:nvSpPr>
        <p:spPr>
          <a:xfrm>
            <a:off x="2286001" y="2514600"/>
            <a:ext cx="1292225" cy="685800"/>
          </a:xfrm>
        </p:spPr>
        <p:txBody>
          <a:bodyPr>
            <a:noAutofit/>
          </a:bodyPr>
          <a:lstStyle>
            <a:lvl1pPr marL="0" indent="0">
              <a:buNone/>
              <a:defRPr sz="2400" b="1"/>
            </a:lvl1pPr>
          </a:lstStyle>
          <a:p>
            <a:pPr lvl="0"/>
            <a:r>
              <a:rPr lang="en-US" dirty="0"/>
              <a:t>Edit Master</a:t>
            </a:r>
          </a:p>
        </p:txBody>
      </p:sp>
      <p:grpSp>
        <p:nvGrpSpPr>
          <p:cNvPr id="5" name="Group 2" descr="&quot; &quot;"/>
          <p:cNvGrpSpPr/>
          <p:nvPr userDrawn="1"/>
        </p:nvGrpSpPr>
        <p:grpSpPr>
          <a:xfrm>
            <a:off x="3781817" y="2580900"/>
            <a:ext cx="668737" cy="309317"/>
            <a:chOff x="3781816" y="2580898"/>
            <a:chExt cx="668737" cy="309317"/>
          </a:xfrm>
        </p:grpSpPr>
        <p:sp>
          <p:nvSpPr>
            <p:cNvPr id="18" name="Right Arrow 2" descr="&quot; &quot;">
              <a:extLst>
                <a:ext uri="{FF2B5EF4-FFF2-40B4-BE49-F238E27FC236}">
                  <a16:creationId xmlns:a16="http://schemas.microsoft.com/office/drawing/2014/main" id="{FB22A8FF-B6D6-EF48-957E-1C6C265C0E6A}"/>
                </a:ext>
              </a:extLst>
            </p:cNvPr>
            <p:cNvSpPr/>
            <p:nvPr userDrawn="1"/>
          </p:nvSpPr>
          <p:spPr>
            <a:xfrm>
              <a:off x="3781816" y="2580898"/>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Arrow Connector 2" descr="&quot; &quot;">
              <a:extLst>
                <a:ext uri="{FF2B5EF4-FFF2-40B4-BE49-F238E27FC236}">
                  <a16:creationId xmlns:a16="http://schemas.microsoft.com/office/drawing/2014/main" id="{06DDA596-35B1-4B19-8917-80773EB6EF20}"/>
                </a:ext>
                <a:ext uri="{C183D7F6-B498-43B3-948B-1728B52AA6E4}">
                  <adec:decorative xmlns:adec="http://schemas.microsoft.com/office/drawing/2017/decorative" val="1"/>
                </a:ext>
              </a:extLst>
            </p:cNvPr>
            <p:cNvCxnSpPr/>
            <p:nvPr userDrawn="1"/>
          </p:nvCxnSpPr>
          <p:spPr>
            <a:xfrm>
              <a:off x="3794760" y="2730619"/>
              <a:ext cx="65579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9" name="Text Placeholder 2"/>
          <p:cNvSpPr>
            <a:spLocks noGrp="1"/>
          </p:cNvSpPr>
          <p:nvPr>
            <p:ph type="body" sz="quarter" idx="19"/>
          </p:nvPr>
        </p:nvSpPr>
        <p:spPr>
          <a:xfrm>
            <a:off x="4574301" y="23865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20" name="TextBox 3" descr="&quot; &quot;">
            <a:extLst>
              <a:ext uri="{FF2B5EF4-FFF2-40B4-BE49-F238E27FC236}">
                <a16:creationId xmlns:a16="http://schemas.microsoft.com/office/drawing/2014/main" id="{60B3EAF8-E8EC-4858-8A8B-E56502F72082}"/>
              </a:ext>
              <a:ext uri="{C183D7F6-B498-43B3-948B-1728B52AA6E4}">
                <adec:decorative xmlns:adec="http://schemas.microsoft.com/office/drawing/2017/decorative" val="1"/>
              </a:ext>
            </a:extLst>
          </p:cNvPr>
          <p:cNvSpPr txBox="1"/>
          <p:nvPr userDrawn="1"/>
        </p:nvSpPr>
        <p:spPr>
          <a:xfrm>
            <a:off x="1358449" y="3459218"/>
            <a:ext cx="9451427" cy="36933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1" name="Picture 3" descr="&quot; &quot;">
            <a:extLst>
              <a:ext uri="{FF2B5EF4-FFF2-40B4-BE49-F238E27FC236}">
                <a16:creationId xmlns:a16="http://schemas.microsoft.com/office/drawing/2014/main" id="{0C1C26A6-6D39-AA4C-91F2-A6B15313B4DF}"/>
              </a:ext>
            </a:extLst>
          </p:cNvPr>
          <p:cNvPicPr>
            <a:picLocks noChangeAspect="1"/>
          </p:cNvPicPr>
          <p:nvPr userDrawn="1"/>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24347"/>
          <a:stretch/>
        </p:blipFill>
        <p:spPr>
          <a:xfrm>
            <a:off x="1373854" y="3224268"/>
            <a:ext cx="948727" cy="717739"/>
          </a:xfrm>
          <a:prstGeom prst="rect">
            <a:avLst/>
          </a:prstGeom>
        </p:spPr>
      </p:pic>
      <p:sp>
        <p:nvSpPr>
          <p:cNvPr id="22" name="Content Placeholder 3"/>
          <p:cNvSpPr>
            <a:spLocks noGrp="1"/>
          </p:cNvSpPr>
          <p:nvPr>
            <p:ph sz="quarter" idx="15"/>
          </p:nvPr>
        </p:nvSpPr>
        <p:spPr>
          <a:xfrm>
            <a:off x="2286001" y="3429000"/>
            <a:ext cx="1292225" cy="685800"/>
          </a:xfrm>
        </p:spPr>
        <p:txBody>
          <a:bodyPr>
            <a:noAutofit/>
          </a:bodyPr>
          <a:lstStyle>
            <a:lvl1pPr marL="0" indent="0">
              <a:buNone/>
              <a:defRPr sz="2400" b="1"/>
            </a:lvl1pPr>
          </a:lstStyle>
          <a:p>
            <a:pPr lvl="0"/>
            <a:r>
              <a:rPr lang="en-US" dirty="0"/>
              <a:t>Edit Master</a:t>
            </a:r>
          </a:p>
        </p:txBody>
      </p:sp>
      <p:grpSp>
        <p:nvGrpSpPr>
          <p:cNvPr id="40" name="Group 3" descr="&quot; &quot;"/>
          <p:cNvGrpSpPr/>
          <p:nvPr userDrawn="1"/>
        </p:nvGrpSpPr>
        <p:grpSpPr>
          <a:xfrm>
            <a:off x="3782989" y="3481002"/>
            <a:ext cx="672207" cy="309317"/>
            <a:chOff x="3782988" y="3481001"/>
            <a:chExt cx="672206" cy="309317"/>
          </a:xfrm>
        </p:grpSpPr>
        <p:sp>
          <p:nvSpPr>
            <p:cNvPr id="24" name="Right Arrow 3" descr="&quot; &quot;">
              <a:extLst>
                <a:ext uri="{FF2B5EF4-FFF2-40B4-BE49-F238E27FC236}">
                  <a16:creationId xmlns:a16="http://schemas.microsoft.com/office/drawing/2014/main" id="{1913B0D4-773F-E345-9779-302C302A9DB4}"/>
                </a:ext>
              </a:extLst>
            </p:cNvPr>
            <p:cNvSpPr/>
            <p:nvPr userDrawn="1"/>
          </p:nvSpPr>
          <p:spPr>
            <a:xfrm>
              <a:off x="3782988" y="3481001"/>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3" name="Straight Arrow Connector 3" descr="&quot; &quot;">
              <a:extLst>
                <a:ext uri="{FF2B5EF4-FFF2-40B4-BE49-F238E27FC236}">
                  <a16:creationId xmlns:a16="http://schemas.microsoft.com/office/drawing/2014/main" id="{E0C063F0-B581-43F0-B7A2-53C3ECA9772F}"/>
                </a:ext>
                <a:ext uri="{C183D7F6-B498-43B3-948B-1728B52AA6E4}">
                  <adec:decorative xmlns:adec="http://schemas.microsoft.com/office/drawing/2017/decorative" val="1"/>
                </a:ext>
              </a:extLst>
            </p:cNvPr>
            <p:cNvCxnSpPr/>
            <p:nvPr userDrawn="1"/>
          </p:nvCxnSpPr>
          <p:spPr>
            <a:xfrm>
              <a:off x="3796826" y="3619035"/>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25" name="Text Placeholder 3"/>
          <p:cNvSpPr>
            <a:spLocks noGrp="1"/>
          </p:cNvSpPr>
          <p:nvPr>
            <p:ph type="body" sz="quarter" idx="20"/>
          </p:nvPr>
        </p:nvSpPr>
        <p:spPr>
          <a:xfrm>
            <a:off x="4574301" y="329882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26" name="TextBox 4" descr="&quot; &quot;">
            <a:extLst>
              <a:ext uri="{FF2B5EF4-FFF2-40B4-BE49-F238E27FC236}">
                <a16:creationId xmlns:a16="http://schemas.microsoft.com/office/drawing/2014/main" id="{85EF0527-BE10-49F7-A277-F3642E27FCAF}"/>
              </a:ext>
              <a:ext uri="{C183D7F6-B498-43B3-948B-1728B52AA6E4}">
                <adec:decorative xmlns:adec="http://schemas.microsoft.com/office/drawing/2017/decorative" val="1"/>
              </a:ext>
            </a:extLst>
          </p:cNvPr>
          <p:cNvSpPr txBox="1"/>
          <p:nvPr userDrawn="1"/>
        </p:nvSpPr>
        <p:spPr>
          <a:xfrm>
            <a:off x="1358447" y="4373618"/>
            <a:ext cx="9454896" cy="36933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7" name="Picture 4" descr="&quot; &quot;">
            <a:extLst>
              <a:ext uri="{FF2B5EF4-FFF2-40B4-BE49-F238E27FC236}">
                <a16:creationId xmlns:a16="http://schemas.microsoft.com/office/drawing/2014/main" id="{C09885F3-74CC-4C4E-9968-3750ABA8418C}"/>
              </a:ext>
            </a:extLst>
          </p:cNvPr>
          <p:cNvPicPr>
            <a:picLocks noChangeAspect="1"/>
          </p:cNvPicPr>
          <p:nvPr userDrawn="1"/>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b="15556"/>
          <a:stretch/>
        </p:blipFill>
        <p:spPr>
          <a:xfrm>
            <a:off x="1459822" y="4218554"/>
            <a:ext cx="779503" cy="658246"/>
          </a:xfrm>
          <a:prstGeom prst="rect">
            <a:avLst/>
          </a:prstGeom>
        </p:spPr>
      </p:pic>
      <p:sp>
        <p:nvSpPr>
          <p:cNvPr id="28" name="Content Placeholder 4"/>
          <p:cNvSpPr>
            <a:spLocks noGrp="1"/>
          </p:cNvSpPr>
          <p:nvPr>
            <p:ph sz="quarter" idx="16"/>
          </p:nvPr>
        </p:nvSpPr>
        <p:spPr>
          <a:xfrm>
            <a:off x="2286001" y="4343400"/>
            <a:ext cx="1292225" cy="685800"/>
          </a:xfrm>
        </p:spPr>
        <p:txBody>
          <a:bodyPr>
            <a:noAutofit/>
          </a:bodyPr>
          <a:lstStyle>
            <a:lvl1pPr marL="0" indent="0">
              <a:buNone/>
              <a:defRPr sz="2400" b="1"/>
            </a:lvl1pPr>
          </a:lstStyle>
          <a:p>
            <a:pPr lvl="0"/>
            <a:r>
              <a:rPr lang="en-US" dirty="0"/>
              <a:t>Edit Master</a:t>
            </a:r>
          </a:p>
        </p:txBody>
      </p:sp>
      <p:grpSp>
        <p:nvGrpSpPr>
          <p:cNvPr id="41" name="Group 4" descr="&quot; &quot;"/>
          <p:cNvGrpSpPr/>
          <p:nvPr userDrawn="1"/>
        </p:nvGrpSpPr>
        <p:grpSpPr>
          <a:xfrm>
            <a:off x="3780693" y="4398462"/>
            <a:ext cx="674503" cy="309317"/>
            <a:chOff x="3780692" y="4398460"/>
            <a:chExt cx="674502" cy="309317"/>
          </a:xfrm>
        </p:grpSpPr>
        <p:sp>
          <p:nvSpPr>
            <p:cNvPr id="30" name="Right Arrow 4" descr="&quot; &quot;">
              <a:extLst>
                <a:ext uri="{FF2B5EF4-FFF2-40B4-BE49-F238E27FC236}">
                  <a16:creationId xmlns:a16="http://schemas.microsoft.com/office/drawing/2014/main" id="{CB4042CC-3526-E345-A0B0-EC60879BC64D}"/>
                </a:ext>
              </a:extLst>
            </p:cNvPr>
            <p:cNvSpPr/>
            <p:nvPr userDrawn="1"/>
          </p:nvSpPr>
          <p:spPr>
            <a:xfrm>
              <a:off x="3780692" y="4398460"/>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9" name="Straight Arrow Connector 4" descr="&quot; &quot;">
              <a:extLst>
                <a:ext uri="{FF2B5EF4-FFF2-40B4-BE49-F238E27FC236}">
                  <a16:creationId xmlns:a16="http://schemas.microsoft.com/office/drawing/2014/main" id="{8CF7B626-BFAE-4657-80B6-D8FBC78B5CEC}"/>
                </a:ext>
                <a:ext uri="{C183D7F6-B498-43B3-948B-1728B52AA6E4}">
                  <adec:decorative xmlns:adec="http://schemas.microsoft.com/office/drawing/2017/decorative" val="1"/>
                </a:ext>
              </a:extLst>
            </p:cNvPr>
            <p:cNvCxnSpPr/>
            <p:nvPr userDrawn="1"/>
          </p:nvCxnSpPr>
          <p:spPr>
            <a:xfrm>
              <a:off x="3796826" y="4541806"/>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1" name="Text Placeholder 4"/>
          <p:cNvSpPr>
            <a:spLocks noGrp="1"/>
          </p:cNvSpPr>
          <p:nvPr>
            <p:ph type="body" sz="quarter" idx="21"/>
          </p:nvPr>
        </p:nvSpPr>
        <p:spPr>
          <a:xfrm>
            <a:off x="4574301" y="42153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32" name="TextBox 5" descr="&quot; &quot;">
            <a:extLst>
              <a:ext uri="{FF2B5EF4-FFF2-40B4-BE49-F238E27FC236}">
                <a16:creationId xmlns:a16="http://schemas.microsoft.com/office/drawing/2014/main" id="{43532CC2-D793-46EC-B5F4-56F124E6A3EC}"/>
              </a:ext>
              <a:ext uri="{C183D7F6-B498-43B3-948B-1728B52AA6E4}">
                <adec:decorative xmlns:adec="http://schemas.microsoft.com/office/drawing/2017/decorative" val="1"/>
              </a:ext>
            </a:extLst>
          </p:cNvPr>
          <p:cNvSpPr txBox="1"/>
          <p:nvPr userDrawn="1"/>
        </p:nvSpPr>
        <p:spPr>
          <a:xfrm>
            <a:off x="1358452" y="5288673"/>
            <a:ext cx="9451425" cy="369332"/>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3" name="Picture 5" descr="&quot; &quot;">
            <a:extLst>
              <a:ext uri="{FF2B5EF4-FFF2-40B4-BE49-F238E27FC236}">
                <a16:creationId xmlns:a16="http://schemas.microsoft.com/office/drawing/2014/main" id="{42EEB4FA-EC18-374F-8CE6-BB5F8A87DB85}"/>
              </a:ext>
            </a:extLst>
          </p:cNvPr>
          <p:cNvPicPr>
            <a:picLocks noChangeAspect="1"/>
          </p:cNvPicPr>
          <p:nvPr userDrawn="1"/>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5035"/>
          <a:stretch/>
        </p:blipFill>
        <p:spPr>
          <a:xfrm>
            <a:off x="1469629" y="5149334"/>
            <a:ext cx="727859" cy="618420"/>
          </a:xfrm>
          <a:prstGeom prst="rect">
            <a:avLst/>
          </a:prstGeom>
        </p:spPr>
      </p:pic>
      <p:sp>
        <p:nvSpPr>
          <p:cNvPr id="34" name="Content Placeholder 5"/>
          <p:cNvSpPr>
            <a:spLocks noGrp="1"/>
          </p:cNvSpPr>
          <p:nvPr>
            <p:ph sz="quarter" idx="17"/>
          </p:nvPr>
        </p:nvSpPr>
        <p:spPr>
          <a:xfrm>
            <a:off x="2286001" y="5257800"/>
            <a:ext cx="1292225" cy="685800"/>
          </a:xfrm>
        </p:spPr>
        <p:txBody>
          <a:bodyPr>
            <a:noAutofit/>
          </a:bodyPr>
          <a:lstStyle>
            <a:lvl1pPr marL="0" indent="0">
              <a:buNone/>
              <a:defRPr sz="2400" b="1"/>
            </a:lvl1pPr>
          </a:lstStyle>
          <a:p>
            <a:pPr lvl="0"/>
            <a:r>
              <a:rPr lang="en-US" dirty="0"/>
              <a:t>Edit Master</a:t>
            </a:r>
          </a:p>
        </p:txBody>
      </p:sp>
      <p:grpSp>
        <p:nvGrpSpPr>
          <p:cNvPr id="42" name="Group 5"/>
          <p:cNvGrpSpPr/>
          <p:nvPr userDrawn="1"/>
        </p:nvGrpSpPr>
        <p:grpSpPr>
          <a:xfrm>
            <a:off x="3781861" y="5329485"/>
            <a:ext cx="674503" cy="309317"/>
            <a:chOff x="3781860" y="5329483"/>
            <a:chExt cx="674502" cy="309317"/>
          </a:xfrm>
        </p:grpSpPr>
        <p:sp>
          <p:nvSpPr>
            <p:cNvPr id="36" name="Right Arrow 5" descr="&quot; &quot;">
              <a:extLst>
                <a:ext uri="{FF2B5EF4-FFF2-40B4-BE49-F238E27FC236}">
                  <a16:creationId xmlns:a16="http://schemas.microsoft.com/office/drawing/2014/main" id="{8345FEEA-C542-9B4E-AEF3-3D5CEF9197FC}"/>
                </a:ext>
              </a:extLst>
            </p:cNvPr>
            <p:cNvSpPr/>
            <p:nvPr userDrawn="1"/>
          </p:nvSpPr>
          <p:spPr>
            <a:xfrm>
              <a:off x="3781860" y="5329483"/>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5" name="Straight Arrow Connector 5" descr="&quot; &quot;">
              <a:extLst>
                <a:ext uri="{FF2B5EF4-FFF2-40B4-BE49-F238E27FC236}">
                  <a16:creationId xmlns:a16="http://schemas.microsoft.com/office/drawing/2014/main" id="{F06050F9-7E34-4E90-85F1-ADA3F727F5BF}"/>
                </a:ext>
                <a:ext uri="{C183D7F6-B498-43B3-948B-1728B52AA6E4}">
                  <adec:decorative xmlns:adec="http://schemas.microsoft.com/office/drawing/2017/decorative" val="1"/>
                </a:ext>
              </a:extLst>
            </p:cNvPr>
            <p:cNvCxnSpPr/>
            <p:nvPr userDrawn="1"/>
          </p:nvCxnSpPr>
          <p:spPr>
            <a:xfrm>
              <a:off x="3797994" y="5463258"/>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7" name="Text Placeholder 5"/>
          <p:cNvSpPr>
            <a:spLocks noGrp="1"/>
          </p:cNvSpPr>
          <p:nvPr>
            <p:ph type="body" sz="quarter" idx="22"/>
          </p:nvPr>
        </p:nvSpPr>
        <p:spPr>
          <a:xfrm>
            <a:off x="4574301" y="51297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6"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5237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838200" y="144780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3"/>
          </p:nvPr>
        </p:nvSpPr>
        <p:spPr>
          <a:xfrm>
            <a:off x="841248" y="6016752"/>
            <a:ext cx="9528048" cy="548640"/>
          </a:xfrm>
        </p:spPr>
        <p:txBody>
          <a:bodyPr>
            <a:normAutofit/>
          </a:bodyPr>
          <a:lstStyle>
            <a:lvl1pPr marL="0" indent="0">
              <a:spcBef>
                <a:spcPts val="0"/>
              </a:spcBef>
              <a:buNone/>
              <a:defRPr sz="1400"/>
            </a:lvl1pPr>
          </a:lstStyle>
          <a:p>
            <a:pPr lvl="0"/>
            <a:endParaRPr lang="en-US" dirty="0"/>
          </a:p>
        </p:txBody>
      </p:sp>
      <p:sp>
        <p:nvSpPr>
          <p:cNvPr id="6" name="Slide Number Placeholder 5"/>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8603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Wid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Content Placeholder 3"/>
          <p:cNvSpPr>
            <a:spLocks noGrp="1"/>
          </p:cNvSpPr>
          <p:nvPr>
            <p:ph sz="quarter" idx="14"/>
          </p:nvPr>
        </p:nvSpPr>
        <p:spPr>
          <a:xfrm>
            <a:off x="838200" y="1115568"/>
            <a:ext cx="10515600" cy="68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4"/>
          <p:cNvSpPr>
            <a:spLocks noGrp="1"/>
          </p:cNvSpPr>
          <p:nvPr>
            <p:ph idx="1"/>
          </p:nvPr>
        </p:nvSpPr>
        <p:spPr>
          <a:xfrm>
            <a:off x="838200" y="1828800"/>
            <a:ext cx="10515600" cy="3970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3"/>
          </p:nvPr>
        </p:nvSpPr>
        <p:spPr>
          <a:xfrm>
            <a:off x="841248" y="6016752"/>
            <a:ext cx="9528048" cy="548640"/>
          </a:xfrm>
        </p:spPr>
        <p:txBody>
          <a:bodyPr>
            <a:normAutofit/>
          </a:bodyPr>
          <a:lstStyle>
            <a:lvl1pPr marL="0" indent="0">
              <a:spcBef>
                <a:spcPts val="0"/>
              </a:spcBef>
              <a:buNone/>
              <a:defRPr sz="1400"/>
            </a:lvl1pPr>
          </a:lstStyle>
          <a:p>
            <a:pPr lvl="0"/>
            <a:endParaRPr lang="en-US" dirty="0"/>
          </a:p>
        </p:txBody>
      </p:sp>
      <p:sp>
        <p:nvSpPr>
          <p:cNvPr id="6" name="Slide Number Placeholder 6"/>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5837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28541890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tiff"/><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hyperlink" Target="https://mchb.hrsa.gov/" TargetMode="Externa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10.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9.png"/><Relationship Id="rId5" Type="http://schemas.openxmlformats.org/officeDocument/2006/relationships/slideLayout" Target="../slideLayouts/slideLayout42.xml"/><Relationship Id="rId10" Type="http://schemas.openxmlformats.org/officeDocument/2006/relationships/theme" Target="../theme/theme2.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0"/>
            <a:ext cx="10515600" cy="106984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4475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3" descr="Logo: Department of Health &amp; Human Services. USA."/>
          <p:cNvPicPr>
            <a:picLocks noChangeAspect="1"/>
          </p:cNvPicPr>
          <p:nvPr userDrawn="1"/>
        </p:nvPicPr>
        <p:blipFill>
          <a:blip r:embed="rId39"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cxnSp>
        <p:nvCxnSpPr>
          <p:cNvPr id="7" name="Straight Connector 4" descr="&quot; &quot;"/>
          <p:cNvCxnSpPr/>
          <p:nvPr userDrawn="1"/>
        </p:nvCxnSpPr>
        <p:spPr>
          <a:xfrm flipV="1">
            <a:off x="838200" y="6355807"/>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9" name="Picture 5" title="Maternal and Child Health Logo"/>
          <p:cNvPicPr>
            <a:picLocks noChangeAspect="1"/>
          </p:cNvPicPr>
          <p:nvPr userDrawn="1"/>
        </p:nvPicPr>
        <p:blipFill>
          <a:blip r:embed="rId40" cstate="print">
            <a:extLst>
              <a:ext uri="{28A0092B-C50C-407E-A947-70E740481C1C}">
                <a14:useLocalDpi xmlns:a14="http://schemas.microsoft.com/office/drawing/2010/main" val="0"/>
              </a:ext>
            </a:extLst>
          </a:blip>
          <a:stretch>
            <a:fillRect/>
          </a:stretch>
        </p:blipFill>
        <p:spPr>
          <a:xfrm>
            <a:off x="10439401" y="5982608"/>
            <a:ext cx="1463111" cy="412059"/>
          </a:xfrm>
          <a:prstGeom prst="rect">
            <a:avLst/>
          </a:prstGeom>
        </p:spPr>
      </p:pic>
      <p:sp>
        <p:nvSpPr>
          <p:cNvPr id="8" name="Rectangle 6" descr="&quot; &quot;"/>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7"/>
          <p:cNvSpPr>
            <a:spLocks noGrp="1"/>
          </p:cNvSpPr>
          <p:nvPr>
            <p:ph type="sldNum" sz="quarter" idx="4"/>
          </p:nvPr>
        </p:nvSpPr>
        <p:spPr>
          <a:xfrm>
            <a:off x="9272016" y="6490444"/>
            <a:ext cx="2743200" cy="384048"/>
          </a:xfrm>
          <a:prstGeom prst="rect">
            <a:avLst/>
          </a:prstGeom>
        </p:spPr>
        <p:txBody>
          <a:bodyPr vert="horz" lIns="91440" tIns="45720" rIns="91440" bIns="45720" rtlCol="0" anchor="ctr"/>
          <a:lstStyle>
            <a:lvl1pPr algn="r">
              <a:defRPr sz="1600" b="1">
                <a:solidFill>
                  <a:schemeClr val="bg1"/>
                </a:solidFill>
              </a:defRPr>
            </a:lvl1p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871348646"/>
      </p:ext>
    </p:extLst>
  </p:cSld>
  <p:clrMap bg1="lt1" tx1="dk1" bg2="lt2" tx2="dk2" accent1="accent1" accent2="accent2" accent3="accent3" accent4="accent4" accent5="accent5" accent6="accent6" hlink="hlink" folHlink="folHlink"/>
  <p:sldLayoutIdLst>
    <p:sldLayoutId id="2147483733" r:id="rId1"/>
    <p:sldLayoutId id="2147483768" r:id="rId2"/>
    <p:sldLayoutId id="2147483735" r:id="rId3"/>
    <p:sldLayoutId id="2147483762" r:id="rId4"/>
    <p:sldLayoutId id="2147483734" r:id="rId5"/>
    <p:sldLayoutId id="2147483767" r:id="rId6"/>
    <p:sldLayoutId id="2147483745" r:id="rId7"/>
    <p:sldLayoutId id="2147483769" r:id="rId8"/>
    <p:sldLayoutId id="2147483736" r:id="rId9"/>
    <p:sldLayoutId id="2147483746" r:id="rId10"/>
    <p:sldLayoutId id="2147483765" r:id="rId11"/>
    <p:sldLayoutId id="2147483749" r:id="rId12"/>
    <p:sldLayoutId id="2147483750" r:id="rId13"/>
    <p:sldLayoutId id="2147483759" r:id="rId14"/>
    <p:sldLayoutId id="2147483747" r:id="rId15"/>
    <p:sldLayoutId id="2147483758" r:id="rId16"/>
    <p:sldLayoutId id="2147483763" r:id="rId17"/>
    <p:sldLayoutId id="2147483766" r:id="rId18"/>
    <p:sldLayoutId id="2147483764" r:id="rId19"/>
    <p:sldLayoutId id="2147483753" r:id="rId20"/>
    <p:sldLayoutId id="2147483755" r:id="rId21"/>
    <p:sldLayoutId id="2147483756" r:id="rId22"/>
    <p:sldLayoutId id="2147483757" r:id="rId23"/>
    <p:sldLayoutId id="2147483744" r:id="rId24"/>
    <p:sldLayoutId id="2147483760" r:id="rId25"/>
    <p:sldLayoutId id="2147483751" r:id="rId26"/>
    <p:sldLayoutId id="2147483770" r:id="rId27"/>
    <p:sldLayoutId id="2147483748" r:id="rId28"/>
    <p:sldLayoutId id="2147483752" r:id="rId29"/>
    <p:sldLayoutId id="2147483754" r:id="rId30"/>
    <p:sldLayoutId id="2147483737" r:id="rId31"/>
    <p:sldLayoutId id="2147483738" r:id="rId32"/>
    <p:sldLayoutId id="2147483739" r:id="rId33"/>
    <p:sldLayoutId id="2147483740" r:id="rId34"/>
    <p:sldLayoutId id="2147483741" r:id="rId35"/>
    <p:sldLayoutId id="2147483742" r:id="rId36"/>
    <p:sldLayoutId id="2147483743" r:id="rId37"/>
  </p:sldLayoutIdLst>
  <p:hf hdr="0" dt="0"/>
  <p:txStyles>
    <p:titleStyle>
      <a:lvl1pPr algn="l" defTabSz="914400" rtl="0" eaLnBrk="1" latinLnBrk="0" hangingPunct="1">
        <a:lnSpc>
          <a:spcPct val="100000"/>
        </a:lnSpc>
        <a:spcBef>
          <a:spcPct val="0"/>
        </a:spcBef>
        <a:buNone/>
        <a:defRPr sz="4000" b="1" kern="1200">
          <a:solidFill>
            <a:srgbClr val="0F4D7B"/>
          </a:solidFill>
          <a:latin typeface="+mn-lt"/>
          <a:ea typeface="+mj-ea"/>
          <a:cs typeface="+mj-cs"/>
        </a:defRPr>
      </a:lvl1pPr>
    </p:titleStyle>
    <p:bodyStyle>
      <a:lvl1pPr marL="347472" indent="-347472" algn="l" defTabSz="914400" rtl="0" eaLnBrk="1" latinLnBrk="0" hangingPunct="1">
        <a:lnSpc>
          <a:spcPct val="100000"/>
        </a:lnSpc>
        <a:spcBef>
          <a:spcPts val="528"/>
        </a:spcBef>
        <a:buClr>
          <a:srgbClr val="0F4D7B"/>
        </a:buClr>
        <a:buSzPct val="125000"/>
        <a:buFont typeface="Arial" panose="020B0604020202020204" pitchFamily="34" charset="0"/>
        <a:buChar char="•"/>
        <a:defRPr sz="2200" kern="1200">
          <a:solidFill>
            <a:srgbClr val="0F4D7B"/>
          </a:solidFill>
          <a:latin typeface="+mn-lt"/>
          <a:ea typeface="+mn-ea"/>
          <a:cs typeface="+mn-cs"/>
        </a:defRPr>
      </a:lvl1pPr>
      <a:lvl2pPr marL="740664" indent="-283464" algn="l" defTabSz="914400" rtl="0" eaLnBrk="1" latinLnBrk="0" hangingPunct="1">
        <a:lnSpc>
          <a:spcPct val="100000"/>
        </a:lnSpc>
        <a:spcBef>
          <a:spcPts val="480"/>
        </a:spcBef>
        <a:buClr>
          <a:srgbClr val="0F4D7B"/>
        </a:buClr>
        <a:buFont typeface="Wingdings" panose="05000000000000000000" pitchFamily="2" charset="2"/>
        <a:buChar char="§"/>
        <a:defRPr sz="2000" kern="1200">
          <a:solidFill>
            <a:srgbClr val="0F4D7B"/>
          </a:solidFill>
          <a:latin typeface="+mn-lt"/>
          <a:ea typeface="+mn-ea"/>
          <a:cs typeface="+mn-cs"/>
        </a:defRPr>
      </a:lvl2pPr>
      <a:lvl3pPr marL="1143000" indent="-228600" algn="l" defTabSz="914400" rtl="0" eaLnBrk="1" latinLnBrk="0" hangingPunct="1">
        <a:lnSpc>
          <a:spcPct val="100000"/>
        </a:lnSpc>
        <a:spcBef>
          <a:spcPts val="432"/>
        </a:spcBef>
        <a:buClr>
          <a:srgbClr val="0F4D7B"/>
        </a:buClr>
        <a:buFont typeface="Wingdings" panose="05000000000000000000" pitchFamily="2" charset="2"/>
        <a:buChar char="ü"/>
        <a:defRPr sz="1800" kern="1200">
          <a:solidFill>
            <a:srgbClr val="0F4D7B"/>
          </a:solidFill>
          <a:latin typeface="+mn-lt"/>
          <a:ea typeface="+mn-ea"/>
          <a:cs typeface="+mn-cs"/>
        </a:defRPr>
      </a:lvl3pPr>
      <a:lvl4pPr marL="1600200" indent="-228600" algn="l" defTabSz="914400" rtl="0" eaLnBrk="1" latinLnBrk="0" hangingPunct="1">
        <a:lnSpc>
          <a:spcPct val="100000"/>
        </a:lnSpc>
        <a:spcBef>
          <a:spcPts val="400"/>
        </a:spcBef>
        <a:buClr>
          <a:srgbClr val="0F4D7B"/>
        </a:buClr>
        <a:buSzPct val="100000"/>
        <a:buFont typeface="Courier New" panose="02070309020205020404" pitchFamily="49" charset="0"/>
        <a:buChar char="o"/>
        <a:defRPr sz="1600" kern="1200">
          <a:solidFill>
            <a:srgbClr val="0F4D7B"/>
          </a:solidFill>
          <a:latin typeface="+mn-lt"/>
          <a:ea typeface="+mn-ea"/>
          <a:cs typeface="+mn-cs"/>
        </a:defRPr>
      </a:lvl4pPr>
      <a:lvl5pPr marL="2057400" indent="-228600" algn="l" defTabSz="914400" rtl="0" eaLnBrk="1" latinLnBrk="0" hangingPunct="1">
        <a:lnSpc>
          <a:spcPct val="100000"/>
        </a:lnSpc>
        <a:spcBef>
          <a:spcPts val="380"/>
        </a:spcBef>
        <a:buClr>
          <a:srgbClr val="0F4D7B"/>
        </a:buClr>
        <a:buFont typeface="Wingdings" panose="05000000000000000000" pitchFamily="2" charset="2"/>
        <a:buChar char="Ø"/>
        <a:defRPr sz="1400" kern="1200">
          <a:solidFill>
            <a:srgbClr val="0F4D7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A72ECE-459B-F445-AC51-794E45F91E9A}"/>
              </a:ext>
            </a:extLst>
          </p:cNvPr>
          <p:cNvPicPr>
            <a:picLocks noChangeAspect="1"/>
          </p:cNvPicPr>
          <p:nvPr userDrawn="1"/>
        </p:nvPicPr>
        <p:blipFill rotWithShape="1">
          <a:blip r:embed="rId11" cstate="screen">
            <a:extLst>
              <a:ext uri="{28A0092B-C50C-407E-A947-70E740481C1C}">
                <a14:useLocalDpi xmlns:a14="http://schemas.microsoft.com/office/drawing/2010/main"/>
              </a:ext>
            </a:extLst>
          </a:blip>
          <a:srcRect/>
          <a:stretch/>
        </p:blipFill>
        <p:spPr>
          <a:xfrm>
            <a:off x="7247965" y="0"/>
            <a:ext cx="4944035" cy="5486400"/>
          </a:xfrm>
          <a:prstGeom prst="rect">
            <a:avLst/>
          </a:prstGeom>
        </p:spPr>
      </p:pic>
      <p:sp>
        <p:nvSpPr>
          <p:cNvPr id="2" name="Title Placeholder 1">
            <a:extLst>
              <a:ext uri="{FF2B5EF4-FFF2-40B4-BE49-F238E27FC236}">
                <a16:creationId xmlns:a16="http://schemas.microsoft.com/office/drawing/2014/main" id="{594F9F73-7279-6C48-AC84-4962AFFBCD63}"/>
              </a:ext>
            </a:extLst>
          </p:cNvPr>
          <p:cNvSpPr>
            <a:spLocks noGrp="1"/>
          </p:cNvSpPr>
          <p:nvPr>
            <p:ph type="title"/>
          </p:nvPr>
        </p:nvSpPr>
        <p:spPr>
          <a:xfrm>
            <a:off x="838200" y="365125"/>
            <a:ext cx="10515599" cy="78050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34BF8A71-A7B8-2945-8DEC-1B8F3B69957C}"/>
              </a:ext>
            </a:extLst>
          </p:cNvPr>
          <p:cNvSpPr>
            <a:spLocks noGrp="1"/>
          </p:cNvSpPr>
          <p:nvPr>
            <p:ph type="body" idx="1"/>
          </p:nvPr>
        </p:nvSpPr>
        <p:spPr>
          <a:xfrm>
            <a:off x="838200" y="1502979"/>
            <a:ext cx="10515600" cy="433026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8" name="Picture 17">
            <a:extLst>
              <a:ext uri="{FF2B5EF4-FFF2-40B4-BE49-F238E27FC236}">
                <a16:creationId xmlns:a16="http://schemas.microsoft.com/office/drawing/2014/main" id="{E3869660-2CCB-0248-A95E-18B83776FD34}"/>
              </a:ext>
            </a:extLst>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476305" y="6125605"/>
            <a:ext cx="1480426" cy="412164"/>
          </a:xfrm>
          <a:prstGeom prst="rect">
            <a:avLst/>
          </a:prstGeom>
        </p:spPr>
      </p:pic>
      <p:sp>
        <p:nvSpPr>
          <p:cNvPr id="11" name="Rounded Rectangle 10">
            <a:extLst>
              <a:ext uri="{FF2B5EF4-FFF2-40B4-BE49-F238E27FC236}">
                <a16:creationId xmlns:a16="http://schemas.microsoft.com/office/drawing/2014/main" id="{430A39E5-8C78-1545-A8CE-E63399EC4104}"/>
              </a:ext>
            </a:extLst>
          </p:cNvPr>
          <p:cNvSpPr/>
          <p:nvPr userDrawn="1"/>
        </p:nvSpPr>
        <p:spPr>
          <a:xfrm>
            <a:off x="453478" y="6140230"/>
            <a:ext cx="9847810" cy="388172"/>
          </a:xfrm>
          <a:prstGeom prst="roundRect">
            <a:avLst/>
          </a:prstGeom>
          <a:solidFill>
            <a:srgbClr val="2672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5">
            <a:extLst>
              <a:ext uri="{FF2B5EF4-FFF2-40B4-BE49-F238E27FC236}">
                <a16:creationId xmlns:a16="http://schemas.microsoft.com/office/drawing/2014/main" id="{411D4468-904C-4E63-AEA8-9733EF53F9A6}"/>
              </a:ext>
            </a:extLst>
          </p:cNvPr>
          <p:cNvSpPr txBox="1">
            <a:spLocks/>
          </p:cNvSpPr>
          <p:nvPr userDrawn="1"/>
        </p:nvSpPr>
        <p:spPr>
          <a:xfrm>
            <a:off x="509098" y="6271446"/>
            <a:ext cx="3758102" cy="361662"/>
          </a:xfrm>
          <a:prstGeom prst="rect">
            <a:avLst/>
          </a:prstGeom>
        </p:spPr>
        <p:txBody>
          <a:bodyPr vert="horz" lIns="91440" tIns="45720" rIns="91440" bIns="45720" rtlCol="0" anchor="ctr"/>
          <a:lstStyle>
            <a:defPPr>
              <a:defRPr lang="en-US"/>
            </a:defPPr>
            <a:lvl1pPr marL="0" algn="r" defTabSz="914400" rtl="0" eaLnBrk="1" latinLnBrk="0" hangingPunct="1">
              <a:defRPr lang="en-US" sz="1600" b="1" i="0" kern="1200" smtClean="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u="none" dirty="0">
                <a:solidFill>
                  <a:schemeClr val="bg1"/>
                </a:solidFill>
                <a:latin typeface="Arial" panose="020B0604020202020204" pitchFamily="34" charset="0"/>
                <a:cs typeface="Arial" panose="020B0604020202020204" pitchFamily="34" charset="0"/>
              </a:rPr>
              <a:t>Learn more at https://mchb.hrsa.gov</a:t>
            </a:r>
          </a:p>
          <a:p>
            <a:endParaRPr lang="en-US" u="none" dirty="0">
              <a:solidFill>
                <a:schemeClr val="bg1"/>
              </a:solidFill>
              <a:latin typeface="Arial" panose="020B0604020202020204" pitchFamily="34" charset="0"/>
              <a:cs typeface="Arial" panose="020B0604020202020204" pitchFamily="34" charset="0"/>
            </a:endParaRPr>
          </a:p>
        </p:txBody>
      </p:sp>
      <p:sp>
        <p:nvSpPr>
          <p:cNvPr id="9" name="Rectangle 8">
            <a:hlinkClick r:id="rId13"/>
            <a:extLst>
              <a:ext uri="{FF2B5EF4-FFF2-40B4-BE49-F238E27FC236}">
                <a16:creationId xmlns:a16="http://schemas.microsoft.com/office/drawing/2014/main" id="{E0C0975D-9148-4E37-B6D7-6DAD78D79FDB}"/>
              </a:ext>
            </a:extLst>
          </p:cNvPr>
          <p:cNvSpPr/>
          <p:nvPr userDrawn="1"/>
        </p:nvSpPr>
        <p:spPr>
          <a:xfrm>
            <a:off x="563468" y="6183321"/>
            <a:ext cx="3703732" cy="309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1299288"/>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Lst>
  <p:hf hdr="0" dt="0"/>
  <p:txStyles>
    <p:titleStyle>
      <a:lvl1pPr algn="l" defTabSz="914400" rtl="0" eaLnBrk="1" latinLnBrk="0" hangingPunct="1">
        <a:lnSpc>
          <a:spcPct val="90000"/>
        </a:lnSpc>
        <a:spcBef>
          <a:spcPct val="0"/>
        </a:spcBef>
        <a:buNone/>
        <a:defRPr sz="2800" b="1" i="0" kern="1200">
          <a:solidFill>
            <a:srgbClr val="1E3262"/>
          </a:solidFill>
          <a:latin typeface="Arial" panose="020B0604020202020204" pitchFamily="34" charset="0"/>
          <a:ea typeface="Arial" panose="020B0604020202020204"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75000"/>
              <a:lumOff val="25000"/>
            </a:schemeClr>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B73F-86A6-1B7B-B678-8697D73B3DB9}"/>
              </a:ext>
            </a:extLst>
          </p:cNvPr>
          <p:cNvSpPr>
            <a:spLocks noGrp="1"/>
          </p:cNvSpPr>
          <p:nvPr>
            <p:ph type="title"/>
          </p:nvPr>
        </p:nvSpPr>
        <p:spPr/>
        <p:txBody>
          <a:bodyPr/>
          <a:lstStyle/>
          <a:p>
            <a:pPr algn="ctr"/>
            <a:r>
              <a:rPr lang="en-US" dirty="0"/>
              <a:t>National Maternal Mental Health Hotline</a:t>
            </a:r>
          </a:p>
        </p:txBody>
      </p:sp>
      <p:sp>
        <p:nvSpPr>
          <p:cNvPr id="3" name="Content Placeholder 2">
            <a:extLst>
              <a:ext uri="{FF2B5EF4-FFF2-40B4-BE49-F238E27FC236}">
                <a16:creationId xmlns:a16="http://schemas.microsoft.com/office/drawing/2014/main" id="{403252CB-41A8-E9B4-A521-A8533C2F8910}"/>
              </a:ext>
            </a:extLst>
          </p:cNvPr>
          <p:cNvSpPr>
            <a:spLocks noGrp="1"/>
          </p:cNvSpPr>
          <p:nvPr>
            <p:ph sz="half" idx="1"/>
          </p:nvPr>
        </p:nvSpPr>
        <p:spPr>
          <a:xfrm>
            <a:off x="1698172" y="3224377"/>
            <a:ext cx="8588828" cy="814223"/>
          </a:xfrm>
        </p:spPr>
        <p:txBody>
          <a:bodyPr>
            <a:normAutofit lnSpcReduction="10000"/>
          </a:bodyPr>
          <a:lstStyle/>
          <a:p>
            <a:pPr marL="0" indent="0" algn="ctr">
              <a:buNone/>
            </a:pPr>
            <a:r>
              <a:rPr lang="en-US" sz="2400" b="1" dirty="0">
                <a:solidFill>
                  <a:srgbClr val="000000"/>
                </a:solidFill>
                <a:latin typeface="GXZZA M+ Proxima Nova"/>
              </a:rPr>
              <a:t>Are you a new parent - or about to be - and feeling sad, worried, overwhelmed, or concerned that you aren’t good enough?</a:t>
            </a:r>
            <a:endParaRPr lang="en-US" sz="2400" dirty="0">
              <a:solidFill>
                <a:srgbClr val="000000"/>
              </a:solidFill>
              <a:latin typeface="GXZZA M+ Proxima Nova"/>
            </a:endParaRPr>
          </a:p>
        </p:txBody>
      </p:sp>
      <p:sp>
        <p:nvSpPr>
          <p:cNvPr id="4" name="Content Placeholder 3">
            <a:extLst>
              <a:ext uri="{FF2B5EF4-FFF2-40B4-BE49-F238E27FC236}">
                <a16:creationId xmlns:a16="http://schemas.microsoft.com/office/drawing/2014/main" id="{C04F8514-98E3-89EE-9523-F8204B39ABCB}"/>
              </a:ext>
            </a:extLst>
          </p:cNvPr>
          <p:cNvSpPr>
            <a:spLocks noGrp="1"/>
          </p:cNvSpPr>
          <p:nvPr>
            <p:ph sz="half" idx="2"/>
          </p:nvPr>
        </p:nvSpPr>
        <p:spPr>
          <a:xfrm>
            <a:off x="1911178" y="4235060"/>
            <a:ext cx="8223422" cy="814223"/>
          </a:xfrm>
          <a:solidFill>
            <a:schemeClr val="accent3">
              <a:lumMod val="75000"/>
            </a:schemeClr>
          </a:solidFill>
        </p:spPr>
        <p:txBody>
          <a:bodyPr vert="horz" lIns="91440" tIns="45720" rIns="91440" bIns="45720" rtlCol="0" anchor="t">
            <a:noAutofit/>
          </a:bodyPr>
          <a:lstStyle/>
          <a:p>
            <a:pPr marL="0" indent="0" algn="ctr">
              <a:buNone/>
            </a:pPr>
            <a:r>
              <a:rPr lang="en-US" sz="2400" b="1" dirty="0">
                <a:solidFill>
                  <a:schemeClr val="bg1"/>
                </a:solidFill>
                <a:latin typeface="GXZZA M+ Proxima Nova"/>
              </a:rPr>
              <a:t>For emotional support and resources </a:t>
            </a:r>
          </a:p>
          <a:p>
            <a:pPr marL="0" indent="0" algn="ctr">
              <a:buNone/>
            </a:pPr>
            <a:r>
              <a:rPr lang="en-US" sz="2400" b="1" dirty="0">
                <a:solidFill>
                  <a:schemeClr val="bg1"/>
                </a:solidFill>
                <a:latin typeface="GXZZA M+ Proxima Nova"/>
              </a:rPr>
              <a:t>CALL OR TEXT 1-833-TLC-MAMA (1-833-852-6262)</a:t>
            </a:r>
          </a:p>
          <a:p>
            <a:pPr marL="0" indent="0" algn="ctr">
              <a:buNone/>
            </a:pPr>
            <a:r>
              <a:rPr lang="en-US" sz="2400" b="1" dirty="0">
                <a:solidFill>
                  <a:schemeClr val="bg1"/>
                </a:solidFill>
                <a:latin typeface="GXZZA M+ Proxima Nova"/>
              </a:rPr>
              <a:t>1</a:t>
            </a:r>
          </a:p>
        </p:txBody>
      </p:sp>
      <p:sp>
        <p:nvSpPr>
          <p:cNvPr id="5" name="Content Placeholder 4">
            <a:extLst>
              <a:ext uri="{FF2B5EF4-FFF2-40B4-BE49-F238E27FC236}">
                <a16:creationId xmlns:a16="http://schemas.microsoft.com/office/drawing/2014/main" id="{50FECC82-32D8-3C70-57DA-7F8504025C0C}"/>
              </a:ext>
            </a:extLst>
          </p:cNvPr>
          <p:cNvSpPr>
            <a:spLocks noGrp="1"/>
          </p:cNvSpPr>
          <p:nvPr>
            <p:ph sz="quarter" idx="13"/>
          </p:nvPr>
        </p:nvSpPr>
        <p:spPr>
          <a:xfrm>
            <a:off x="4014216" y="5291328"/>
            <a:ext cx="3529584" cy="957072"/>
          </a:xfrm>
        </p:spPr>
        <p:txBody>
          <a:bodyPr>
            <a:normAutofit/>
          </a:bodyPr>
          <a:lstStyle/>
          <a:p>
            <a:pPr marL="0" indent="0" algn="ctr">
              <a:buNone/>
            </a:pPr>
            <a:r>
              <a:rPr lang="en-US" sz="2400" b="1" dirty="0">
                <a:solidFill>
                  <a:schemeClr val="tx1"/>
                </a:solidFill>
                <a:latin typeface="GXZZA M+ Proxima Nova"/>
              </a:rPr>
              <a:t>Free – Confidential – 24/7</a:t>
            </a:r>
            <a:endParaRPr lang="en-US" sz="2400" dirty="0">
              <a:solidFill>
                <a:schemeClr val="tx1"/>
              </a:solidFill>
              <a:latin typeface="GXZZA M+ Proxima Nova"/>
            </a:endParaRPr>
          </a:p>
          <a:p>
            <a:pPr marL="0" indent="0" algn="ctr">
              <a:buNone/>
            </a:pPr>
            <a:r>
              <a:rPr lang="en-US" sz="2400" b="1" dirty="0">
                <a:solidFill>
                  <a:schemeClr val="tx1"/>
                </a:solidFill>
              </a:rPr>
              <a:t>60+ Languages</a:t>
            </a:r>
          </a:p>
        </p:txBody>
      </p:sp>
      <p:sp>
        <p:nvSpPr>
          <p:cNvPr id="6" name="Text Placeholder 5">
            <a:extLst>
              <a:ext uri="{FF2B5EF4-FFF2-40B4-BE49-F238E27FC236}">
                <a16:creationId xmlns:a16="http://schemas.microsoft.com/office/drawing/2014/main" id="{F09AEBE7-4F5D-C06F-8A59-E2F763FCFF24}"/>
              </a:ext>
            </a:extLst>
          </p:cNvPr>
          <p:cNvSpPr>
            <a:spLocks noGrp="1"/>
          </p:cNvSpPr>
          <p:nvPr>
            <p:ph type="body" sz="quarter" idx="14"/>
          </p:nvPr>
        </p:nvSpPr>
        <p:spPr>
          <a:xfrm>
            <a:off x="838200" y="6490444"/>
            <a:ext cx="9528048" cy="367555"/>
          </a:xfrm>
        </p:spPr>
        <p:txBody>
          <a:bodyPr>
            <a:normAutofit/>
          </a:bodyPr>
          <a:lstStyle/>
          <a:p>
            <a:pPr algn="ctr"/>
            <a:r>
              <a:rPr lang="en-US" sz="1800" b="1" dirty="0">
                <a:solidFill>
                  <a:prstClr val="white"/>
                </a:solidFill>
              </a:rPr>
              <a:t>https://mchb.hrsa.gov/national-maternal-mental-health-hotline</a:t>
            </a:r>
          </a:p>
        </p:txBody>
      </p:sp>
      <p:sp>
        <p:nvSpPr>
          <p:cNvPr id="7" name="Slide Number Placeholder 6">
            <a:extLst>
              <a:ext uri="{FF2B5EF4-FFF2-40B4-BE49-F238E27FC236}">
                <a16:creationId xmlns:a16="http://schemas.microsoft.com/office/drawing/2014/main" id="{312301D2-D451-8144-154D-88B7C337FB95}"/>
              </a:ext>
            </a:extLst>
          </p:cNvPr>
          <p:cNvSpPr>
            <a:spLocks noGrp="1"/>
          </p:cNvSpPr>
          <p:nvPr>
            <p:ph type="sldNum" sz="quarter" idx="12"/>
          </p:nvPr>
        </p:nvSpPr>
        <p:spPr/>
        <p:txBody>
          <a:bodyPr/>
          <a:lstStyle/>
          <a:p>
            <a:fld id="{F9ECA865-404D-4A57-9AC1-FD3038CC100D}" type="slidenum">
              <a:rPr lang="en-US" smtClean="0"/>
              <a:pPr/>
              <a:t>1</a:t>
            </a:fld>
            <a:endParaRPr lang="en-US" dirty="0"/>
          </a:p>
        </p:txBody>
      </p:sp>
      <p:pic>
        <p:nvPicPr>
          <p:cNvPr id="8" name="Picture 7">
            <a:extLst>
              <a:ext uri="{FF2B5EF4-FFF2-40B4-BE49-F238E27FC236}">
                <a16:creationId xmlns:a16="http://schemas.microsoft.com/office/drawing/2014/main" id="{2247390F-2822-32F8-51EB-C5705559753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5772" y="1131598"/>
            <a:ext cx="8948056" cy="1864179"/>
          </a:xfrm>
          <a:prstGeom prst="rect">
            <a:avLst/>
          </a:prstGeom>
        </p:spPr>
      </p:pic>
    </p:spTree>
    <p:extLst>
      <p:ext uri="{BB962C8B-B14F-4D97-AF65-F5344CB8AC3E}">
        <p14:creationId xmlns:p14="http://schemas.microsoft.com/office/powerpoint/2010/main" val="1438338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E4B2C618C033F4597CEA43CE4C3DD24" ma:contentTypeVersion="2" ma:contentTypeDescription="Create a new document." ma:contentTypeScope="" ma:versionID="979abfe62f952d2360f2d56c6865a857">
  <xsd:schema xmlns:xsd="http://www.w3.org/2001/XMLSchema" xmlns:xs="http://www.w3.org/2001/XMLSchema" xmlns:p="http://schemas.microsoft.com/office/2006/metadata/properties" xmlns:ns2="053a5afd-1424-405b-82d9-63deec7446f8" xmlns:ns3="c7d0ed18-d4ec-4450-b043-97ba750af715" xmlns:ns4="6a31766e-e74a-4ed0-a1ab-f8641c9da004" targetNamespace="http://schemas.microsoft.com/office/2006/metadata/properties" ma:root="true" ma:fieldsID="0eee88666620e2e499c2a48f0885c78d" ns2:_="" ns3:_="" ns4:_="">
    <xsd:import namespace="053a5afd-1424-405b-82d9-63deec7446f8"/>
    <xsd:import namespace="c7d0ed18-d4ec-4450-b043-97ba750af715"/>
    <xsd:import namespace="6a31766e-e74a-4ed0-a1ab-f8641c9da004"/>
    <xsd:element name="properties">
      <xsd:complexType>
        <xsd:sequence>
          <xsd:element name="documentManagement">
            <xsd:complexType>
              <xsd:all>
                <xsd:element ref="ns2:_dlc_DocId" minOccurs="0"/>
                <xsd:element ref="ns2:_dlc_DocIdUrl" minOccurs="0"/>
                <xsd:element ref="ns2:_dlc_DocIdPersistId" minOccurs="0"/>
                <xsd:element ref="ns3:TaxCatchAll" minOccurs="0"/>
                <xsd:element ref="ns3:TaxCatchAllLabel"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3a5afd-1424-405b-82d9-63deec7446f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7d0ed18-d4ec-4450-b043-97ba750af715"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59a78c66-c43d-4be2-8188-cca01223bdcd}" ma:internalName="TaxCatchAll" ma:showField="CatchAllData" ma:web="053a5afd-1424-405b-82d9-63deec7446f8">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59a78c66-c43d-4be2-8188-cca01223bdcd}" ma:internalName="TaxCatchAllLabel" ma:readOnly="true" ma:showField="CatchAllDataLabel" ma:web="053a5afd-1424-405b-82d9-63deec7446f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31766e-e74a-4ed0-a1ab-f8641c9da00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c7d0ed18-d4ec-4450-b043-97ba750af715"/>
    <_dlc_DocId xmlns="053a5afd-1424-405b-82d9-63deec7446f8">DZXA3YQD6WY2-1838257547-612</_dlc_DocId>
    <_dlc_DocIdUrl xmlns="053a5afd-1424-405b-82d9-63deec7446f8">
      <Url>https://sharepoint.hrsa.gov/teams/mchb/opp/communications/_layouts/15/DocIdRedir.aspx?ID=DZXA3YQD6WY2-1838257547-612</Url>
      <Description>DZXA3YQD6WY2-1838257547-612</Description>
    </_dlc_DocIdUrl>
  </documentManagement>
</p:properties>
</file>

<file path=customXml/itemProps1.xml><?xml version="1.0" encoding="utf-8"?>
<ds:datastoreItem xmlns:ds="http://schemas.openxmlformats.org/officeDocument/2006/customXml" ds:itemID="{76727970-0DBF-41DC-896E-52F7222911F1}"/>
</file>

<file path=customXml/itemProps2.xml><?xml version="1.0" encoding="utf-8"?>
<ds:datastoreItem xmlns:ds="http://schemas.openxmlformats.org/officeDocument/2006/customXml" ds:itemID="{87C0A994-79B9-4572-A770-D62BCF2EAB4A}"/>
</file>

<file path=customXml/itemProps3.xml><?xml version="1.0" encoding="utf-8"?>
<ds:datastoreItem xmlns:ds="http://schemas.openxmlformats.org/officeDocument/2006/customXml" ds:itemID="{49C7B927-0081-4780-A2C3-CF440E83B079}"/>
</file>

<file path=customXml/itemProps4.xml><?xml version="1.0" encoding="utf-8"?>
<ds:datastoreItem xmlns:ds="http://schemas.openxmlformats.org/officeDocument/2006/customXml" ds:itemID="{B8C063F4-A38C-4944-ADB5-7EC94D5A671A}"/>
</file>

<file path=docProps/app.xml><?xml version="1.0" encoding="utf-8"?>
<Properties xmlns="http://schemas.openxmlformats.org/officeDocument/2006/extended-properties" xmlns:vt="http://schemas.openxmlformats.org/officeDocument/2006/docPropsVTypes">
  <Template>Office Theme</Template>
  <TotalTime>14386</TotalTime>
  <Words>390</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Courier New</vt:lpstr>
      <vt:lpstr>GXZZA M+ Proxima Nova</vt:lpstr>
      <vt:lpstr>Symbol</vt:lpstr>
      <vt:lpstr>Times New Roman</vt:lpstr>
      <vt:lpstr>Wingdings</vt:lpstr>
      <vt:lpstr>Office Theme</vt:lpstr>
      <vt:lpstr>5_Office Theme</vt:lpstr>
      <vt:lpstr>National Maternal Mental Health Hotline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Maternal Mental Health Hotline</dc:title>
  <dc:subject>Health Center Program, Topic</dc:subject>
  <dc:creator>HRSA</dc:creator>
  <cp:keywords>HRSA, MCHB</cp:keywords>
  <cp:lastModifiedBy>Mao Yang</cp:lastModifiedBy>
  <cp:revision>890</cp:revision>
  <cp:lastPrinted>2017-07-11T16:59:21Z</cp:lastPrinted>
  <dcterms:created xsi:type="dcterms:W3CDTF">2015-04-01T01:31:28Z</dcterms:created>
  <dcterms:modified xsi:type="dcterms:W3CDTF">2023-04-26T20:18:58Z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0x010100AE4B2C618C033F4597CEA43CE4C3DD24</vt:lpwstr>
  </property>
  <property fmtid="{D5CDD505-2E9C-101B-9397-08002B2CF9AE}" pid="3" name="Function">
    <vt:lpwstr/>
  </property>
  <property fmtid="{D5CDD505-2E9C-101B-9397-08002B2CF9AE}" pid="4" name="_dlc_DocIdItemGuid">
    <vt:lpwstr>92538244-b022-4d46-9ad4-226fd810a83f</vt:lpwstr>
  </property>
  <property fmtid="{D5CDD505-2E9C-101B-9397-08002B2CF9AE}" pid="5" name="Topic Area">
    <vt:lpwstr/>
  </property>
  <property fmtid="{D5CDD505-2E9C-101B-9397-08002B2CF9AE}" pid="6" name="DueDateFlag">
    <vt:r8>1</vt:r8>
  </property>
  <property fmtid="{D5CDD505-2E9C-101B-9397-08002B2CF9AE}" pid="7" name="Day6Reminder">
    <vt:filetime>2024-08-07T04:00:00Z</vt:filetime>
  </property>
  <property fmtid="{D5CDD505-2E9C-101B-9397-08002B2CF9AE}" pid="8" name="Day9MovetoArchival">
    <vt:filetime>2024-08-10T04:00:00Z</vt:filetime>
  </property>
  <property fmtid="{D5CDD505-2E9C-101B-9397-08002B2CF9AE}" pid="9" name="Day3Reminder">
    <vt:filetime>2024-08-04T04:00:00Z</vt:filetime>
  </property>
</Properties>
</file>